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Helvetica Neue" panose="02000503000000020004" pitchFamily="2" charset="0"/>
      <p:regular r:id="rId19"/>
      <p:bold r:id="rId20"/>
      <p:italic r:id="rId21"/>
      <p:boldItalic r:id="rId22"/>
    </p:embeddedFont>
    <p:embeddedFont>
      <p:font typeface="Noto Sans Symbols" pitchFamily="2" charset="0"/>
      <p:regular r:id="rId23"/>
      <p:bold r:id="rId24"/>
    </p:embeddedFont>
    <p:embeddedFont>
      <p:font typeface="Trebuchet MS" panose="020B0703020202090204" pitchFamily="34" charset="0"/>
      <p:regular r:id="rId25"/>
      <p:bold r:id="rId26"/>
      <p: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U/aJTAsKnnGLI2kYQz93f1SKY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F68E7AC-3820-44B1-B46A-390B8E59DD8C}">
  <a:tblStyle styleId="{7F68E7AC-3820-44B1-B46A-390B8E59DD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>
      <p:cViewPr varScale="1">
        <p:scale>
          <a:sx n="106" d="100"/>
          <a:sy n="106" d="100"/>
        </p:scale>
        <p:origin x="18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7" name="Google Shape;1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03d794086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303d794086b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g303d794086b_0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03e0c64dd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303e0c64dd8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g303e0c64dd8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3" name="Google Shape;323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03d794086b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g303d794086b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g303d794086b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nly" type="obj">
  <p:cSld name="OBJECT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06962" y="241587"/>
            <a:ext cx="1308083" cy="62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280" y="146775"/>
            <a:ext cx="2547354" cy="81384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1750" b="1" i="0">
                <a:solidFill>
                  <a:srgbClr val="001F5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OBJECT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5" Type="http://schemas.openxmlformats.org/officeDocument/2006/relationships/image" Target="../media/image1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" descr="A logo of a planet with buildings and su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049307"/>
            <a:ext cx="4038000" cy="255031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685800" y="262305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800" b="1" dirty="0"/>
              <a:t>BELEDİYE SECAP </a:t>
            </a:r>
            <a:br>
              <a:rPr lang="en-US" sz="4800" b="1" dirty="0"/>
            </a:br>
            <a:r>
              <a:rPr lang="en-US" sz="4800" b="1" dirty="0" err="1"/>
              <a:t>Hazırlık</a:t>
            </a:r>
            <a:r>
              <a:rPr lang="en-US" sz="4800" b="1" dirty="0"/>
              <a:t> </a:t>
            </a:r>
            <a:r>
              <a:rPr lang="en-US" sz="4800" b="1" dirty="0" err="1"/>
              <a:t>Planı</a:t>
            </a:r>
            <a:endParaRPr sz="4800" b="1" dirty="0"/>
          </a:p>
        </p:txBody>
      </p:sp>
      <p:pic>
        <p:nvPicPr>
          <p:cNvPr id="102" name="Google Shape;102;p1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454" y="276447"/>
            <a:ext cx="3572082" cy="892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descr="metin, yazı tipi, beyaz, logo içeren bir resim&#10;&#10;Açıklama otomatik olarak oluşturuldu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3875" y="381154"/>
            <a:ext cx="1524325" cy="59953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 txBox="1"/>
          <p:nvPr/>
        </p:nvSpPr>
        <p:spPr>
          <a:xfrm>
            <a:off x="685800" y="1406301"/>
            <a:ext cx="7873409" cy="71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1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Enerji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Dönüşümü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için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AB: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Batı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Balkanlar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ve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Türkiye’deki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Belediye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Başkanları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Sözleşmesi</a:t>
            </a:r>
            <a:r>
              <a:rPr lang="en-US" sz="2400" b="0" i="0" u="none" strike="noStrike" cap="none" dirty="0">
                <a:solidFill>
                  <a:srgbClr val="25286D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2400" b="0" i="0" u="none" strike="noStrike" cap="none" dirty="0">
              <a:solidFill>
                <a:srgbClr val="2528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2603489" y="6207284"/>
            <a:ext cx="40380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734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1E319F"/>
                </a:solidFill>
                <a:latin typeface="Arial"/>
                <a:ea typeface="Arial"/>
                <a:cs typeface="Arial"/>
                <a:sym typeface="Arial"/>
              </a:rPr>
              <a:t>28.03.2025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234" y="2285998"/>
            <a:ext cx="7651560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 txBox="1">
            <a:spLocks noGrp="1"/>
          </p:cNvSpPr>
          <p:nvPr>
            <p:ph type="title"/>
          </p:nvPr>
        </p:nvSpPr>
        <p:spPr>
          <a:xfrm>
            <a:off x="2344102" y="1114471"/>
            <a:ext cx="4701223" cy="92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25" rIns="0" bIns="0" anchor="ctr" anchorCtr="0">
            <a:spAutoFit/>
          </a:bodyPr>
          <a:lstStyle/>
          <a:p>
            <a:pPr marL="6350" marR="2540" lvl="0" indent="0" algn="ctr" rtl="0">
              <a:lnSpc>
                <a:spcPct val="100000"/>
              </a:lnSpc>
              <a:spcBef>
                <a:spcPts val="48"/>
              </a:spcBef>
              <a:spcAft>
                <a:spcPts val="0"/>
              </a:spcAft>
              <a:buSzPts val="4400"/>
              <a:buNone/>
            </a:pPr>
            <a:r>
              <a:rPr lang="en-US" sz="2000">
                <a:solidFill>
                  <a:srgbClr val="1F487C"/>
                </a:solidFill>
              </a:rPr>
              <a:t>PROJE: Enerji Dönüşümü için AB: Batı Balkanlar ve Türkiye’deki Belediye Başkanları Sözleşmesi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02510" y="981522"/>
            <a:ext cx="417968" cy="4139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29"/>
          <p:cNvGrpSpPr/>
          <p:nvPr/>
        </p:nvGrpSpPr>
        <p:grpSpPr>
          <a:xfrm>
            <a:off x="256076" y="1812798"/>
            <a:ext cx="2620010" cy="2707640"/>
            <a:chOff x="512152" y="1911095"/>
            <a:chExt cx="5240020" cy="5415280"/>
          </a:xfrm>
        </p:grpSpPr>
        <p:pic>
          <p:nvPicPr>
            <p:cNvPr id="140" name="Google Shape;140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559519" y="3394907"/>
              <a:ext cx="1237339" cy="1104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511822" y="5927902"/>
              <a:ext cx="918602" cy="871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470531" y="5622505"/>
              <a:ext cx="1139187" cy="7895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308719" y="4826526"/>
              <a:ext cx="1097449" cy="7439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296156" y="4169791"/>
              <a:ext cx="1433068" cy="519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640579" y="2989491"/>
              <a:ext cx="548576" cy="10853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2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103539" y="2444597"/>
              <a:ext cx="1430233" cy="828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2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762122" y="1918195"/>
              <a:ext cx="882256" cy="7686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2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84514" y="2792454"/>
              <a:ext cx="1585183" cy="3109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2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156830" y="3339363"/>
              <a:ext cx="716457" cy="713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29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816051" y="4248632"/>
              <a:ext cx="1178988" cy="7711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2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957465" y="5115280"/>
              <a:ext cx="1804669" cy="8628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29"/>
            <p:cNvSpPr/>
            <p:nvPr/>
          </p:nvSpPr>
          <p:spPr>
            <a:xfrm>
              <a:off x="512152" y="1911095"/>
              <a:ext cx="5240020" cy="5415280"/>
            </a:xfrm>
            <a:custGeom>
              <a:avLst/>
              <a:gdLst/>
              <a:ahLst/>
              <a:cxnLst/>
              <a:rect l="l" t="t" r="r" b="b"/>
              <a:pathLst>
                <a:path w="5240020" h="5415280" extrusionOk="0">
                  <a:moveTo>
                    <a:pt x="10579" y="2651760"/>
                  </a:moveTo>
                  <a:lnTo>
                    <a:pt x="266" y="2689631"/>
                  </a:lnTo>
                  <a:lnTo>
                    <a:pt x="0" y="2729992"/>
                  </a:lnTo>
                  <a:lnTo>
                    <a:pt x="1435" y="2731897"/>
                  </a:lnTo>
                  <a:lnTo>
                    <a:pt x="3429" y="2732532"/>
                  </a:lnTo>
                  <a:lnTo>
                    <a:pt x="5435" y="2733040"/>
                  </a:lnTo>
                  <a:lnTo>
                    <a:pt x="7620" y="2732278"/>
                  </a:lnTo>
                  <a:lnTo>
                    <a:pt x="8763" y="2730500"/>
                  </a:lnTo>
                  <a:lnTo>
                    <a:pt x="762" y="2725420"/>
                  </a:lnTo>
                  <a:lnTo>
                    <a:pt x="1905" y="2723642"/>
                  </a:lnTo>
                  <a:lnTo>
                    <a:pt x="4102" y="2722880"/>
                  </a:lnTo>
                  <a:lnTo>
                    <a:pt x="6096" y="2723388"/>
                  </a:lnTo>
                  <a:lnTo>
                    <a:pt x="8102" y="2724023"/>
                  </a:lnTo>
                  <a:lnTo>
                    <a:pt x="9525" y="2725940"/>
                  </a:lnTo>
                  <a:lnTo>
                    <a:pt x="9537" y="2722880"/>
                  </a:lnTo>
                  <a:lnTo>
                    <a:pt x="9588" y="2708846"/>
                  </a:lnTo>
                  <a:lnTo>
                    <a:pt x="9791" y="2689771"/>
                  </a:lnTo>
                  <a:lnTo>
                    <a:pt x="10121" y="2670746"/>
                  </a:lnTo>
                  <a:lnTo>
                    <a:pt x="10579" y="2651760"/>
                  </a:lnTo>
                  <a:close/>
                </a:path>
                <a:path w="5240020" h="5415280" extrusionOk="0">
                  <a:moveTo>
                    <a:pt x="15430" y="2548890"/>
                  </a:moveTo>
                  <a:lnTo>
                    <a:pt x="3708" y="2586190"/>
                  </a:lnTo>
                  <a:lnTo>
                    <a:pt x="2006" y="2624328"/>
                  </a:lnTo>
                  <a:lnTo>
                    <a:pt x="11531" y="2624836"/>
                  </a:lnTo>
                  <a:lnTo>
                    <a:pt x="12306" y="2605798"/>
                  </a:lnTo>
                  <a:lnTo>
                    <a:pt x="13233" y="2586774"/>
                  </a:lnTo>
                  <a:lnTo>
                    <a:pt x="14274" y="2567800"/>
                  </a:lnTo>
                  <a:lnTo>
                    <a:pt x="15430" y="2548890"/>
                  </a:lnTo>
                  <a:close/>
                </a:path>
                <a:path w="5240020" h="5415280" extrusionOk="0">
                  <a:moveTo>
                    <a:pt x="19431" y="2771775"/>
                  </a:moveTo>
                  <a:lnTo>
                    <a:pt x="19278" y="2760827"/>
                  </a:lnTo>
                  <a:lnTo>
                    <a:pt x="19164" y="2749867"/>
                  </a:lnTo>
                  <a:lnTo>
                    <a:pt x="19050" y="2727960"/>
                  </a:lnTo>
                  <a:lnTo>
                    <a:pt x="9525" y="2727960"/>
                  </a:lnTo>
                  <a:lnTo>
                    <a:pt x="9601" y="2749867"/>
                  </a:lnTo>
                  <a:lnTo>
                    <a:pt x="9728" y="2760827"/>
                  </a:lnTo>
                  <a:lnTo>
                    <a:pt x="9906" y="2771775"/>
                  </a:lnTo>
                  <a:lnTo>
                    <a:pt x="19431" y="2771775"/>
                  </a:lnTo>
                  <a:close/>
                </a:path>
                <a:path w="5240020" h="5415280" extrusionOk="0">
                  <a:moveTo>
                    <a:pt x="21145" y="2981833"/>
                  </a:moveTo>
                  <a:lnTo>
                    <a:pt x="16573" y="2925762"/>
                  </a:lnTo>
                  <a:lnTo>
                    <a:pt x="15240" y="2906014"/>
                  </a:lnTo>
                  <a:lnTo>
                    <a:pt x="5715" y="2906649"/>
                  </a:lnTo>
                  <a:lnTo>
                    <a:pt x="9893" y="2962960"/>
                  </a:lnTo>
                  <a:lnTo>
                    <a:pt x="11620" y="2982722"/>
                  </a:lnTo>
                  <a:lnTo>
                    <a:pt x="21145" y="2981833"/>
                  </a:lnTo>
                  <a:close/>
                </a:path>
                <a:path w="5240020" h="5415280" extrusionOk="0">
                  <a:moveTo>
                    <a:pt x="23050" y="2876550"/>
                  </a:moveTo>
                  <a:lnTo>
                    <a:pt x="22123" y="2858084"/>
                  </a:lnTo>
                  <a:lnTo>
                    <a:pt x="21285" y="2839072"/>
                  </a:lnTo>
                  <a:lnTo>
                    <a:pt x="20586" y="2820035"/>
                  </a:lnTo>
                  <a:lnTo>
                    <a:pt x="20002" y="2800985"/>
                  </a:lnTo>
                  <a:lnTo>
                    <a:pt x="20002" y="2800731"/>
                  </a:lnTo>
                  <a:lnTo>
                    <a:pt x="10477" y="2800985"/>
                  </a:lnTo>
                  <a:lnTo>
                    <a:pt x="12560" y="2857652"/>
                  </a:lnTo>
                  <a:lnTo>
                    <a:pt x="13525" y="2877058"/>
                  </a:lnTo>
                  <a:lnTo>
                    <a:pt x="23050" y="2876550"/>
                  </a:lnTo>
                  <a:close/>
                </a:path>
                <a:path w="5240020" h="5415280" extrusionOk="0">
                  <a:moveTo>
                    <a:pt x="32677" y="3085973"/>
                  </a:moveTo>
                  <a:lnTo>
                    <a:pt x="25920" y="3030207"/>
                  </a:lnTo>
                  <a:lnTo>
                    <a:pt x="23812" y="3010281"/>
                  </a:lnTo>
                  <a:lnTo>
                    <a:pt x="14389" y="3011170"/>
                  </a:lnTo>
                  <a:lnTo>
                    <a:pt x="16281" y="3029242"/>
                  </a:lnTo>
                  <a:lnTo>
                    <a:pt x="18402" y="3048177"/>
                  </a:lnTo>
                  <a:lnTo>
                    <a:pt x="20802" y="3068167"/>
                  </a:lnTo>
                  <a:lnTo>
                    <a:pt x="23241" y="3087116"/>
                  </a:lnTo>
                  <a:lnTo>
                    <a:pt x="32677" y="3085973"/>
                  </a:lnTo>
                  <a:close/>
                </a:path>
                <a:path w="5240020" h="5415280" extrusionOk="0">
                  <a:moveTo>
                    <a:pt x="33820" y="2445131"/>
                  </a:moveTo>
                  <a:lnTo>
                    <a:pt x="20662" y="2482050"/>
                  </a:lnTo>
                  <a:lnTo>
                    <a:pt x="17526" y="2520061"/>
                  </a:lnTo>
                  <a:lnTo>
                    <a:pt x="27051" y="2520696"/>
                  </a:lnTo>
                  <a:lnTo>
                    <a:pt x="28549" y="2501773"/>
                  </a:lnTo>
                  <a:lnTo>
                    <a:pt x="30175" y="2482875"/>
                  </a:lnTo>
                  <a:lnTo>
                    <a:pt x="31940" y="2464003"/>
                  </a:lnTo>
                  <a:lnTo>
                    <a:pt x="33820" y="2445131"/>
                  </a:lnTo>
                  <a:close/>
                </a:path>
                <a:path w="5240020" h="5415280" extrusionOk="0">
                  <a:moveTo>
                    <a:pt x="48298" y="3189224"/>
                  </a:moveTo>
                  <a:lnTo>
                    <a:pt x="45148" y="3170466"/>
                  </a:lnTo>
                  <a:lnTo>
                    <a:pt x="42151" y="3151682"/>
                  </a:lnTo>
                  <a:lnTo>
                    <a:pt x="39281" y="3132886"/>
                  </a:lnTo>
                  <a:lnTo>
                    <a:pt x="36576" y="3114040"/>
                  </a:lnTo>
                  <a:lnTo>
                    <a:pt x="27152" y="3115437"/>
                  </a:lnTo>
                  <a:lnTo>
                    <a:pt x="29857" y="3134296"/>
                  </a:lnTo>
                  <a:lnTo>
                    <a:pt x="32715" y="3153156"/>
                  </a:lnTo>
                  <a:lnTo>
                    <a:pt x="35712" y="3172015"/>
                  </a:lnTo>
                  <a:lnTo>
                    <a:pt x="38862" y="3190875"/>
                  </a:lnTo>
                  <a:lnTo>
                    <a:pt x="48298" y="3189224"/>
                  </a:lnTo>
                  <a:close/>
                </a:path>
                <a:path w="5240020" h="5415280" extrusionOk="0">
                  <a:moveTo>
                    <a:pt x="56108" y="2342007"/>
                  </a:moveTo>
                  <a:lnTo>
                    <a:pt x="41567" y="2378418"/>
                  </a:lnTo>
                  <a:lnTo>
                    <a:pt x="36957" y="2416302"/>
                  </a:lnTo>
                  <a:lnTo>
                    <a:pt x="46393" y="2417445"/>
                  </a:lnTo>
                  <a:lnTo>
                    <a:pt x="48602" y="2398522"/>
                  </a:lnTo>
                  <a:lnTo>
                    <a:pt x="50965" y="2379637"/>
                  </a:lnTo>
                  <a:lnTo>
                    <a:pt x="53454" y="2360803"/>
                  </a:lnTo>
                  <a:lnTo>
                    <a:pt x="56108" y="2342007"/>
                  </a:lnTo>
                  <a:close/>
                </a:path>
                <a:path w="5240020" h="5415280" extrusionOk="0">
                  <a:moveTo>
                    <a:pt x="67627" y="3291840"/>
                  </a:moveTo>
                  <a:lnTo>
                    <a:pt x="63804" y="3273272"/>
                  </a:lnTo>
                  <a:lnTo>
                    <a:pt x="60083" y="3254667"/>
                  </a:lnTo>
                  <a:lnTo>
                    <a:pt x="56489" y="3236023"/>
                  </a:lnTo>
                  <a:lnTo>
                    <a:pt x="53060" y="3217291"/>
                  </a:lnTo>
                  <a:lnTo>
                    <a:pt x="43726" y="3219069"/>
                  </a:lnTo>
                  <a:lnTo>
                    <a:pt x="47205" y="3237865"/>
                  </a:lnTo>
                  <a:lnTo>
                    <a:pt x="50800" y="3256572"/>
                  </a:lnTo>
                  <a:lnTo>
                    <a:pt x="54521" y="3275228"/>
                  </a:lnTo>
                  <a:lnTo>
                    <a:pt x="58394" y="3293872"/>
                  </a:lnTo>
                  <a:lnTo>
                    <a:pt x="67627" y="3291840"/>
                  </a:lnTo>
                  <a:close/>
                </a:path>
                <a:path w="5240020" h="5415280" extrusionOk="0">
                  <a:moveTo>
                    <a:pt x="82296" y="2239772"/>
                  </a:moveTo>
                  <a:lnTo>
                    <a:pt x="66370" y="2275713"/>
                  </a:lnTo>
                  <a:lnTo>
                    <a:pt x="60299" y="2313432"/>
                  </a:lnTo>
                  <a:lnTo>
                    <a:pt x="69634" y="2314956"/>
                  </a:lnTo>
                  <a:lnTo>
                    <a:pt x="72605" y="2296109"/>
                  </a:lnTo>
                  <a:lnTo>
                    <a:pt x="75704" y="2277275"/>
                  </a:lnTo>
                  <a:lnTo>
                    <a:pt x="78930" y="2258491"/>
                  </a:lnTo>
                  <a:lnTo>
                    <a:pt x="82296" y="2239772"/>
                  </a:lnTo>
                  <a:close/>
                </a:path>
                <a:path w="5240020" h="5415280" extrusionOk="0">
                  <a:moveTo>
                    <a:pt x="91249" y="3393821"/>
                  </a:moveTo>
                  <a:lnTo>
                    <a:pt x="86728" y="3375342"/>
                  </a:lnTo>
                  <a:lnTo>
                    <a:pt x="82321" y="3356851"/>
                  </a:lnTo>
                  <a:lnTo>
                    <a:pt x="78016" y="3338334"/>
                  </a:lnTo>
                  <a:lnTo>
                    <a:pt x="73825" y="3319780"/>
                  </a:lnTo>
                  <a:lnTo>
                    <a:pt x="64490" y="3321939"/>
                  </a:lnTo>
                  <a:lnTo>
                    <a:pt x="68681" y="3340519"/>
                  </a:lnTo>
                  <a:lnTo>
                    <a:pt x="72999" y="3359073"/>
                  </a:lnTo>
                  <a:lnTo>
                    <a:pt x="77431" y="3377615"/>
                  </a:lnTo>
                  <a:lnTo>
                    <a:pt x="82016" y="3396107"/>
                  </a:lnTo>
                  <a:lnTo>
                    <a:pt x="91249" y="3393821"/>
                  </a:lnTo>
                  <a:close/>
                </a:path>
                <a:path w="5240020" h="5415280" extrusionOk="0">
                  <a:moveTo>
                    <a:pt x="99352" y="2033524"/>
                  </a:moveTo>
                  <a:lnTo>
                    <a:pt x="80657" y="2067979"/>
                  </a:lnTo>
                  <a:lnTo>
                    <a:pt x="71729" y="2105025"/>
                  </a:lnTo>
                  <a:lnTo>
                    <a:pt x="80962" y="2107311"/>
                  </a:lnTo>
                  <a:lnTo>
                    <a:pt x="85369" y="2088781"/>
                  </a:lnTo>
                  <a:lnTo>
                    <a:pt x="89903" y="2070328"/>
                  </a:lnTo>
                  <a:lnTo>
                    <a:pt x="94551" y="2051913"/>
                  </a:lnTo>
                  <a:lnTo>
                    <a:pt x="99352" y="2033524"/>
                  </a:lnTo>
                  <a:close/>
                </a:path>
                <a:path w="5240020" h="5415280" extrusionOk="0">
                  <a:moveTo>
                    <a:pt x="112496" y="2138807"/>
                  </a:moveTo>
                  <a:lnTo>
                    <a:pt x="95135" y="2174011"/>
                  </a:lnTo>
                  <a:lnTo>
                    <a:pt x="87630" y="2211451"/>
                  </a:lnTo>
                  <a:lnTo>
                    <a:pt x="96964" y="2213229"/>
                  </a:lnTo>
                  <a:lnTo>
                    <a:pt x="100660" y="2194572"/>
                  </a:lnTo>
                  <a:lnTo>
                    <a:pt x="104470" y="2175929"/>
                  </a:lnTo>
                  <a:lnTo>
                    <a:pt x="108419" y="2157336"/>
                  </a:lnTo>
                  <a:lnTo>
                    <a:pt x="112496" y="2138807"/>
                  </a:lnTo>
                  <a:close/>
                </a:path>
                <a:path w="5240020" h="5415280" extrusionOk="0">
                  <a:moveTo>
                    <a:pt x="127825" y="3491865"/>
                  </a:moveTo>
                  <a:lnTo>
                    <a:pt x="122529" y="3473577"/>
                  </a:lnTo>
                  <a:lnTo>
                    <a:pt x="117386" y="3455263"/>
                  </a:lnTo>
                  <a:lnTo>
                    <a:pt x="112344" y="3436899"/>
                  </a:lnTo>
                  <a:lnTo>
                    <a:pt x="107442" y="3418459"/>
                  </a:lnTo>
                  <a:lnTo>
                    <a:pt x="98209" y="3420872"/>
                  </a:lnTo>
                  <a:lnTo>
                    <a:pt x="103111" y="3439350"/>
                  </a:lnTo>
                  <a:lnTo>
                    <a:pt x="108140" y="3457803"/>
                  </a:lnTo>
                  <a:lnTo>
                    <a:pt x="113296" y="3476206"/>
                  </a:lnTo>
                  <a:lnTo>
                    <a:pt x="118592" y="3494532"/>
                  </a:lnTo>
                  <a:lnTo>
                    <a:pt x="127825" y="3491865"/>
                  </a:lnTo>
                  <a:close/>
                </a:path>
                <a:path w="5240020" h="5415280" extrusionOk="0">
                  <a:moveTo>
                    <a:pt x="137261" y="1935099"/>
                  </a:moveTo>
                  <a:lnTo>
                    <a:pt x="117246" y="1968804"/>
                  </a:lnTo>
                  <a:lnTo>
                    <a:pt x="106870" y="2005584"/>
                  </a:lnTo>
                  <a:lnTo>
                    <a:pt x="116014" y="2007997"/>
                  </a:lnTo>
                  <a:lnTo>
                    <a:pt x="121145" y="1989670"/>
                  </a:lnTo>
                  <a:lnTo>
                    <a:pt x="126390" y="1971408"/>
                  </a:lnTo>
                  <a:lnTo>
                    <a:pt x="131749" y="1953234"/>
                  </a:lnTo>
                  <a:lnTo>
                    <a:pt x="137261" y="1935099"/>
                  </a:lnTo>
                  <a:close/>
                </a:path>
                <a:path w="5240020" h="5415280" extrusionOk="0">
                  <a:moveTo>
                    <a:pt x="150025" y="3594608"/>
                  </a:moveTo>
                  <a:lnTo>
                    <a:pt x="144068" y="3576574"/>
                  </a:lnTo>
                  <a:lnTo>
                    <a:pt x="138226" y="3558451"/>
                  </a:lnTo>
                  <a:lnTo>
                    <a:pt x="132499" y="3540290"/>
                  </a:lnTo>
                  <a:lnTo>
                    <a:pt x="126873" y="3522091"/>
                  </a:lnTo>
                  <a:lnTo>
                    <a:pt x="117729" y="3524885"/>
                  </a:lnTo>
                  <a:lnTo>
                    <a:pt x="123355" y="3543160"/>
                  </a:lnTo>
                  <a:lnTo>
                    <a:pt x="129095" y="3561372"/>
                  </a:lnTo>
                  <a:lnTo>
                    <a:pt x="134962" y="3579545"/>
                  </a:lnTo>
                  <a:lnTo>
                    <a:pt x="140970" y="3597656"/>
                  </a:lnTo>
                  <a:lnTo>
                    <a:pt x="150025" y="3594608"/>
                  </a:lnTo>
                  <a:close/>
                </a:path>
                <a:path w="5240020" h="5415280" extrusionOk="0">
                  <a:moveTo>
                    <a:pt x="178879" y="1838083"/>
                  </a:moveTo>
                  <a:lnTo>
                    <a:pt x="157619" y="1871065"/>
                  </a:lnTo>
                  <a:lnTo>
                    <a:pt x="145834" y="1907413"/>
                  </a:lnTo>
                  <a:lnTo>
                    <a:pt x="154876" y="1910334"/>
                  </a:lnTo>
                  <a:lnTo>
                    <a:pt x="160655" y="1892173"/>
                  </a:lnTo>
                  <a:lnTo>
                    <a:pt x="166585" y="1874062"/>
                  </a:lnTo>
                  <a:lnTo>
                    <a:pt x="172656" y="1856028"/>
                  </a:lnTo>
                  <a:lnTo>
                    <a:pt x="178879" y="1838083"/>
                  </a:lnTo>
                  <a:close/>
                </a:path>
                <a:path w="5240020" h="5415280" extrusionOk="0">
                  <a:moveTo>
                    <a:pt x="224409" y="1742948"/>
                  </a:moveTo>
                  <a:lnTo>
                    <a:pt x="201828" y="1775002"/>
                  </a:lnTo>
                  <a:lnTo>
                    <a:pt x="188595" y="1810905"/>
                  </a:lnTo>
                  <a:lnTo>
                    <a:pt x="197548" y="1814207"/>
                  </a:lnTo>
                  <a:lnTo>
                    <a:pt x="204101" y="1796313"/>
                  </a:lnTo>
                  <a:lnTo>
                    <a:pt x="210756" y="1778482"/>
                  </a:lnTo>
                  <a:lnTo>
                    <a:pt x="217525" y="1760689"/>
                  </a:lnTo>
                  <a:lnTo>
                    <a:pt x="224409" y="1742948"/>
                  </a:lnTo>
                  <a:close/>
                </a:path>
                <a:path w="5240020" h="5415280" extrusionOk="0">
                  <a:moveTo>
                    <a:pt x="273469" y="1649730"/>
                  </a:moveTo>
                  <a:lnTo>
                    <a:pt x="249631" y="1680895"/>
                  </a:lnTo>
                  <a:lnTo>
                    <a:pt x="235077" y="1716151"/>
                  </a:lnTo>
                  <a:lnTo>
                    <a:pt x="243941" y="1719834"/>
                  </a:lnTo>
                  <a:lnTo>
                    <a:pt x="251129" y="1702168"/>
                  </a:lnTo>
                  <a:lnTo>
                    <a:pt x="258445" y="1684591"/>
                  </a:lnTo>
                  <a:lnTo>
                    <a:pt x="265887" y="1667116"/>
                  </a:lnTo>
                  <a:lnTo>
                    <a:pt x="273469" y="1649730"/>
                  </a:lnTo>
                  <a:close/>
                </a:path>
                <a:path w="5240020" h="5415280" extrusionOk="0">
                  <a:moveTo>
                    <a:pt x="326047" y="1558417"/>
                  </a:moveTo>
                  <a:lnTo>
                    <a:pt x="301104" y="1588630"/>
                  </a:lnTo>
                  <a:lnTo>
                    <a:pt x="285178" y="1623314"/>
                  </a:lnTo>
                  <a:lnTo>
                    <a:pt x="293852" y="1627251"/>
                  </a:lnTo>
                  <a:lnTo>
                    <a:pt x="301701" y="1609953"/>
                  </a:lnTo>
                  <a:lnTo>
                    <a:pt x="309689" y="1592694"/>
                  </a:lnTo>
                  <a:lnTo>
                    <a:pt x="317804" y="1575523"/>
                  </a:lnTo>
                  <a:lnTo>
                    <a:pt x="326047" y="1558417"/>
                  </a:lnTo>
                  <a:close/>
                </a:path>
                <a:path w="5240020" h="5415280" extrusionOk="0">
                  <a:moveTo>
                    <a:pt x="330809" y="3396742"/>
                  </a:moveTo>
                  <a:lnTo>
                    <a:pt x="324142" y="3379000"/>
                  </a:lnTo>
                  <a:lnTo>
                    <a:pt x="317601" y="3361207"/>
                  </a:lnTo>
                  <a:lnTo>
                    <a:pt x="311175" y="3343325"/>
                  </a:lnTo>
                  <a:lnTo>
                    <a:pt x="304888" y="3325368"/>
                  </a:lnTo>
                  <a:lnTo>
                    <a:pt x="295948" y="3328416"/>
                  </a:lnTo>
                  <a:lnTo>
                    <a:pt x="302234" y="3346475"/>
                  </a:lnTo>
                  <a:lnTo>
                    <a:pt x="308686" y="3364446"/>
                  </a:lnTo>
                  <a:lnTo>
                    <a:pt x="315264" y="3382340"/>
                  </a:lnTo>
                  <a:lnTo>
                    <a:pt x="321945" y="3400171"/>
                  </a:lnTo>
                  <a:lnTo>
                    <a:pt x="330809" y="3396742"/>
                  </a:lnTo>
                  <a:close/>
                </a:path>
                <a:path w="5240020" h="5415280" extrusionOk="0">
                  <a:moveTo>
                    <a:pt x="360997" y="3497580"/>
                  </a:moveTo>
                  <a:lnTo>
                    <a:pt x="353631" y="3480041"/>
                  </a:lnTo>
                  <a:lnTo>
                    <a:pt x="346405" y="3462439"/>
                  </a:lnTo>
                  <a:lnTo>
                    <a:pt x="339305" y="3444798"/>
                  </a:lnTo>
                  <a:lnTo>
                    <a:pt x="332333" y="3427095"/>
                  </a:lnTo>
                  <a:lnTo>
                    <a:pt x="323469" y="3430524"/>
                  </a:lnTo>
                  <a:lnTo>
                    <a:pt x="330466" y="3448240"/>
                  </a:lnTo>
                  <a:lnTo>
                    <a:pt x="337604" y="3465931"/>
                  </a:lnTo>
                  <a:lnTo>
                    <a:pt x="344855" y="3483572"/>
                  </a:lnTo>
                  <a:lnTo>
                    <a:pt x="352234" y="3501136"/>
                  </a:lnTo>
                  <a:lnTo>
                    <a:pt x="360997" y="3497580"/>
                  </a:lnTo>
                  <a:close/>
                </a:path>
                <a:path w="5240020" h="5415280" extrusionOk="0">
                  <a:moveTo>
                    <a:pt x="382143" y="1469136"/>
                  </a:moveTo>
                  <a:lnTo>
                    <a:pt x="356069" y="1498460"/>
                  </a:lnTo>
                  <a:lnTo>
                    <a:pt x="338810" y="1532509"/>
                  </a:lnTo>
                  <a:lnTo>
                    <a:pt x="347281" y="1536827"/>
                  </a:lnTo>
                  <a:lnTo>
                    <a:pt x="355828" y="1519821"/>
                  </a:lnTo>
                  <a:lnTo>
                    <a:pt x="364502" y="1502892"/>
                  </a:lnTo>
                  <a:lnTo>
                    <a:pt x="373265" y="1486001"/>
                  </a:lnTo>
                  <a:lnTo>
                    <a:pt x="382143" y="1469136"/>
                  </a:lnTo>
                  <a:close/>
                </a:path>
                <a:path w="5240020" h="5415280" extrusionOk="0">
                  <a:moveTo>
                    <a:pt x="395097" y="3597021"/>
                  </a:moveTo>
                  <a:lnTo>
                    <a:pt x="387032" y="3579812"/>
                  </a:lnTo>
                  <a:lnTo>
                    <a:pt x="379120" y="3562502"/>
                  </a:lnTo>
                  <a:lnTo>
                    <a:pt x="371348" y="3545116"/>
                  </a:lnTo>
                  <a:lnTo>
                    <a:pt x="363664" y="3527679"/>
                  </a:lnTo>
                  <a:lnTo>
                    <a:pt x="354901" y="3531489"/>
                  </a:lnTo>
                  <a:lnTo>
                    <a:pt x="362597" y="3548989"/>
                  </a:lnTo>
                  <a:lnTo>
                    <a:pt x="370420" y="3566439"/>
                  </a:lnTo>
                  <a:lnTo>
                    <a:pt x="378358" y="3583800"/>
                  </a:lnTo>
                  <a:lnTo>
                    <a:pt x="386435" y="3601085"/>
                  </a:lnTo>
                  <a:lnTo>
                    <a:pt x="395097" y="3597021"/>
                  </a:lnTo>
                  <a:close/>
                </a:path>
                <a:path w="5240020" h="5415280" extrusionOk="0">
                  <a:moveTo>
                    <a:pt x="432917" y="3695192"/>
                  </a:moveTo>
                  <a:lnTo>
                    <a:pt x="424192" y="3678237"/>
                  </a:lnTo>
                  <a:lnTo>
                    <a:pt x="415607" y="3661257"/>
                  </a:lnTo>
                  <a:lnTo>
                    <a:pt x="407149" y="3644227"/>
                  </a:lnTo>
                  <a:lnTo>
                    <a:pt x="398818" y="3627120"/>
                  </a:lnTo>
                  <a:lnTo>
                    <a:pt x="390245" y="3631311"/>
                  </a:lnTo>
                  <a:lnTo>
                    <a:pt x="398602" y="3648456"/>
                  </a:lnTo>
                  <a:lnTo>
                    <a:pt x="407085" y="3665563"/>
                  </a:lnTo>
                  <a:lnTo>
                    <a:pt x="415696" y="3682593"/>
                  </a:lnTo>
                  <a:lnTo>
                    <a:pt x="424434" y="3699510"/>
                  </a:lnTo>
                  <a:lnTo>
                    <a:pt x="432917" y="3695192"/>
                  </a:lnTo>
                  <a:close/>
                </a:path>
                <a:path w="5240020" h="5415280" extrusionOk="0">
                  <a:moveTo>
                    <a:pt x="441680" y="1382141"/>
                  </a:moveTo>
                  <a:lnTo>
                    <a:pt x="414413" y="1410500"/>
                  </a:lnTo>
                  <a:lnTo>
                    <a:pt x="395859" y="1443863"/>
                  </a:lnTo>
                  <a:lnTo>
                    <a:pt x="404241" y="1448308"/>
                  </a:lnTo>
                  <a:lnTo>
                    <a:pt x="413435" y="1431671"/>
                  </a:lnTo>
                  <a:lnTo>
                    <a:pt x="422744" y="1415084"/>
                  </a:lnTo>
                  <a:lnTo>
                    <a:pt x="432155" y="1398574"/>
                  </a:lnTo>
                  <a:lnTo>
                    <a:pt x="441680" y="1382141"/>
                  </a:lnTo>
                  <a:close/>
                </a:path>
                <a:path w="5240020" h="5415280" extrusionOk="0">
                  <a:moveTo>
                    <a:pt x="474535" y="3791712"/>
                  </a:moveTo>
                  <a:lnTo>
                    <a:pt x="465175" y="3775189"/>
                  </a:lnTo>
                  <a:lnTo>
                    <a:pt x="455942" y="3758565"/>
                  </a:lnTo>
                  <a:lnTo>
                    <a:pt x="446849" y="3741851"/>
                  </a:lnTo>
                  <a:lnTo>
                    <a:pt x="437870" y="3725037"/>
                  </a:lnTo>
                  <a:lnTo>
                    <a:pt x="429488" y="3729609"/>
                  </a:lnTo>
                  <a:lnTo>
                    <a:pt x="438480" y="3746423"/>
                  </a:lnTo>
                  <a:lnTo>
                    <a:pt x="447611" y="3763162"/>
                  </a:lnTo>
                  <a:lnTo>
                    <a:pt x="456869" y="3779812"/>
                  </a:lnTo>
                  <a:lnTo>
                    <a:pt x="466255" y="3796411"/>
                  </a:lnTo>
                  <a:lnTo>
                    <a:pt x="474535" y="3791712"/>
                  </a:lnTo>
                  <a:close/>
                </a:path>
                <a:path w="5240020" h="5415280" extrusionOk="0">
                  <a:moveTo>
                    <a:pt x="504545" y="1297432"/>
                  </a:moveTo>
                  <a:lnTo>
                    <a:pt x="476275" y="1324622"/>
                  </a:lnTo>
                  <a:lnTo>
                    <a:pt x="456438" y="1357249"/>
                  </a:lnTo>
                  <a:lnTo>
                    <a:pt x="464540" y="1362202"/>
                  </a:lnTo>
                  <a:lnTo>
                    <a:pt x="474370" y="1345869"/>
                  </a:lnTo>
                  <a:lnTo>
                    <a:pt x="484314" y="1329639"/>
                  </a:lnTo>
                  <a:lnTo>
                    <a:pt x="494372" y="1313484"/>
                  </a:lnTo>
                  <a:lnTo>
                    <a:pt x="504545" y="1297432"/>
                  </a:lnTo>
                  <a:close/>
                </a:path>
                <a:path w="5240020" h="5415280" extrusionOk="0">
                  <a:moveTo>
                    <a:pt x="519874" y="3886581"/>
                  </a:moveTo>
                  <a:lnTo>
                    <a:pt x="509917" y="3870439"/>
                  </a:lnTo>
                  <a:lnTo>
                    <a:pt x="500087" y="3854196"/>
                  </a:lnTo>
                  <a:lnTo>
                    <a:pt x="490347" y="3837863"/>
                  </a:lnTo>
                  <a:lnTo>
                    <a:pt x="480733" y="3821430"/>
                  </a:lnTo>
                  <a:lnTo>
                    <a:pt x="472541" y="3826256"/>
                  </a:lnTo>
                  <a:lnTo>
                    <a:pt x="482219" y="3842715"/>
                  </a:lnTo>
                  <a:lnTo>
                    <a:pt x="491985" y="3859111"/>
                  </a:lnTo>
                  <a:lnTo>
                    <a:pt x="501865" y="3875430"/>
                  </a:lnTo>
                  <a:lnTo>
                    <a:pt x="511873" y="3891661"/>
                  </a:lnTo>
                  <a:lnTo>
                    <a:pt x="519874" y="3886581"/>
                  </a:lnTo>
                  <a:close/>
                </a:path>
                <a:path w="5240020" h="5415280" extrusionOk="0">
                  <a:moveTo>
                    <a:pt x="568934" y="3979799"/>
                  </a:moveTo>
                  <a:lnTo>
                    <a:pt x="558355" y="3963987"/>
                  </a:lnTo>
                  <a:lnTo>
                    <a:pt x="547903" y="3948138"/>
                  </a:lnTo>
                  <a:lnTo>
                    <a:pt x="537552" y="3932212"/>
                  </a:lnTo>
                  <a:lnTo>
                    <a:pt x="527304" y="3916172"/>
                  </a:lnTo>
                  <a:lnTo>
                    <a:pt x="519303" y="3921252"/>
                  </a:lnTo>
                  <a:lnTo>
                    <a:pt x="529577" y="3937330"/>
                  </a:lnTo>
                  <a:lnTo>
                    <a:pt x="539991" y="3953345"/>
                  </a:lnTo>
                  <a:lnTo>
                    <a:pt x="550506" y="3969283"/>
                  </a:lnTo>
                  <a:lnTo>
                    <a:pt x="561124" y="3985133"/>
                  </a:lnTo>
                  <a:lnTo>
                    <a:pt x="568934" y="3979799"/>
                  </a:lnTo>
                  <a:close/>
                </a:path>
                <a:path w="5240020" h="5415280" extrusionOk="0">
                  <a:moveTo>
                    <a:pt x="570547" y="1215263"/>
                  </a:moveTo>
                  <a:lnTo>
                    <a:pt x="541235" y="1241298"/>
                  </a:lnTo>
                  <a:lnTo>
                    <a:pt x="520166" y="1273175"/>
                  </a:lnTo>
                  <a:lnTo>
                    <a:pt x="528167" y="1278382"/>
                  </a:lnTo>
                  <a:lnTo>
                    <a:pt x="538581" y="1262507"/>
                  </a:lnTo>
                  <a:lnTo>
                    <a:pt x="549135" y="1246682"/>
                  </a:lnTo>
                  <a:lnTo>
                    <a:pt x="559790" y="1230934"/>
                  </a:lnTo>
                  <a:lnTo>
                    <a:pt x="570547" y="1215263"/>
                  </a:lnTo>
                  <a:close/>
                </a:path>
                <a:path w="5240020" h="5415280" extrusionOk="0">
                  <a:moveTo>
                    <a:pt x="621512" y="4070985"/>
                  </a:moveTo>
                  <a:lnTo>
                    <a:pt x="610323" y="4055554"/>
                  </a:lnTo>
                  <a:lnTo>
                    <a:pt x="599236" y="4040086"/>
                  </a:lnTo>
                  <a:lnTo>
                    <a:pt x="588251" y="4024541"/>
                  </a:lnTo>
                  <a:lnTo>
                    <a:pt x="577405" y="4008882"/>
                  </a:lnTo>
                  <a:lnTo>
                    <a:pt x="569595" y="4014343"/>
                  </a:lnTo>
                  <a:lnTo>
                    <a:pt x="580453" y="4030040"/>
                  </a:lnTo>
                  <a:lnTo>
                    <a:pt x="591439" y="4045648"/>
                  </a:lnTo>
                  <a:lnTo>
                    <a:pt x="602551" y="4061180"/>
                  </a:lnTo>
                  <a:lnTo>
                    <a:pt x="613791" y="4076573"/>
                  </a:lnTo>
                  <a:lnTo>
                    <a:pt x="621512" y="4070985"/>
                  </a:lnTo>
                  <a:close/>
                </a:path>
                <a:path w="5240020" h="5415280" extrusionOk="0">
                  <a:moveTo>
                    <a:pt x="639699" y="1135761"/>
                  </a:moveTo>
                  <a:lnTo>
                    <a:pt x="609384" y="1160614"/>
                  </a:lnTo>
                  <a:lnTo>
                    <a:pt x="587121" y="1191641"/>
                  </a:lnTo>
                  <a:lnTo>
                    <a:pt x="594931" y="1197102"/>
                  </a:lnTo>
                  <a:lnTo>
                    <a:pt x="605967" y="1181684"/>
                  </a:lnTo>
                  <a:lnTo>
                    <a:pt x="617093" y="1166291"/>
                  </a:lnTo>
                  <a:lnTo>
                    <a:pt x="628332" y="1150975"/>
                  </a:lnTo>
                  <a:lnTo>
                    <a:pt x="639699" y="1135761"/>
                  </a:lnTo>
                  <a:close/>
                </a:path>
                <a:path w="5240020" h="5415280" extrusionOk="0">
                  <a:moveTo>
                    <a:pt x="677418" y="4160012"/>
                  </a:moveTo>
                  <a:lnTo>
                    <a:pt x="665683" y="4145038"/>
                  </a:lnTo>
                  <a:lnTo>
                    <a:pt x="654050" y="4130002"/>
                  </a:lnTo>
                  <a:lnTo>
                    <a:pt x="642493" y="4114889"/>
                  </a:lnTo>
                  <a:lnTo>
                    <a:pt x="631037" y="4099687"/>
                  </a:lnTo>
                  <a:lnTo>
                    <a:pt x="623417" y="4105402"/>
                  </a:lnTo>
                  <a:lnTo>
                    <a:pt x="634898" y="4120692"/>
                  </a:lnTo>
                  <a:lnTo>
                    <a:pt x="646480" y="4135869"/>
                  </a:lnTo>
                  <a:lnTo>
                    <a:pt x="658177" y="4150931"/>
                  </a:lnTo>
                  <a:lnTo>
                    <a:pt x="669988" y="4165854"/>
                  </a:lnTo>
                  <a:lnTo>
                    <a:pt x="677418" y="4160012"/>
                  </a:lnTo>
                  <a:close/>
                </a:path>
                <a:path w="5240020" h="5415280" extrusionOk="0">
                  <a:moveTo>
                    <a:pt x="712000" y="1058799"/>
                  </a:moveTo>
                  <a:lnTo>
                    <a:pt x="680681" y="1082535"/>
                  </a:lnTo>
                  <a:lnTo>
                    <a:pt x="657225" y="1112647"/>
                  </a:lnTo>
                  <a:lnTo>
                    <a:pt x="664845" y="1118489"/>
                  </a:lnTo>
                  <a:lnTo>
                    <a:pt x="676465" y="1103414"/>
                  </a:lnTo>
                  <a:lnTo>
                    <a:pt x="688200" y="1088466"/>
                  </a:lnTo>
                  <a:lnTo>
                    <a:pt x="700049" y="1073594"/>
                  </a:lnTo>
                  <a:lnTo>
                    <a:pt x="712000" y="1058799"/>
                  </a:lnTo>
                  <a:close/>
                </a:path>
                <a:path w="5240020" h="5415280" extrusionOk="0">
                  <a:moveTo>
                    <a:pt x="736765" y="4246880"/>
                  </a:moveTo>
                  <a:lnTo>
                    <a:pt x="724446" y="4232376"/>
                  </a:lnTo>
                  <a:lnTo>
                    <a:pt x="712241" y="4217809"/>
                  </a:lnTo>
                  <a:lnTo>
                    <a:pt x="700112" y="4203128"/>
                  </a:lnTo>
                  <a:lnTo>
                    <a:pt x="688086" y="4188333"/>
                  </a:lnTo>
                  <a:lnTo>
                    <a:pt x="680656" y="4194429"/>
                  </a:lnTo>
                  <a:lnTo>
                    <a:pt x="692708" y="4209224"/>
                  </a:lnTo>
                  <a:lnTo>
                    <a:pt x="704875" y="4223918"/>
                  </a:lnTo>
                  <a:lnTo>
                    <a:pt x="717143" y="4238536"/>
                  </a:lnTo>
                  <a:lnTo>
                    <a:pt x="729526" y="4253103"/>
                  </a:lnTo>
                  <a:lnTo>
                    <a:pt x="736765" y="4246880"/>
                  </a:lnTo>
                  <a:close/>
                </a:path>
                <a:path w="5240020" h="5415280" extrusionOk="0">
                  <a:moveTo>
                    <a:pt x="786930" y="984631"/>
                  </a:moveTo>
                  <a:lnTo>
                    <a:pt x="754862" y="1007237"/>
                  </a:lnTo>
                  <a:lnTo>
                    <a:pt x="730288" y="1036447"/>
                  </a:lnTo>
                  <a:lnTo>
                    <a:pt x="737616" y="1042416"/>
                  </a:lnTo>
                  <a:lnTo>
                    <a:pt x="749782" y="1027874"/>
                  </a:lnTo>
                  <a:lnTo>
                    <a:pt x="762050" y="1013383"/>
                  </a:lnTo>
                  <a:lnTo>
                    <a:pt x="774420" y="998969"/>
                  </a:lnTo>
                  <a:lnTo>
                    <a:pt x="786930" y="984631"/>
                  </a:lnTo>
                  <a:close/>
                </a:path>
                <a:path w="5240020" h="5415280" extrusionOk="0">
                  <a:moveTo>
                    <a:pt x="799376" y="4331462"/>
                  </a:moveTo>
                  <a:lnTo>
                    <a:pt x="786460" y="4317416"/>
                  </a:lnTo>
                  <a:lnTo>
                    <a:pt x="773671" y="4303293"/>
                  </a:lnTo>
                  <a:lnTo>
                    <a:pt x="760996" y="4289082"/>
                  </a:lnTo>
                  <a:lnTo>
                    <a:pt x="748474" y="4274820"/>
                  </a:lnTo>
                  <a:lnTo>
                    <a:pt x="741337" y="4281170"/>
                  </a:lnTo>
                  <a:lnTo>
                    <a:pt x="753948" y="4295508"/>
                  </a:lnTo>
                  <a:lnTo>
                    <a:pt x="766673" y="4309757"/>
                  </a:lnTo>
                  <a:lnTo>
                    <a:pt x="779475" y="4323893"/>
                  </a:lnTo>
                  <a:lnTo>
                    <a:pt x="792391" y="4337939"/>
                  </a:lnTo>
                  <a:lnTo>
                    <a:pt x="799376" y="4331462"/>
                  </a:lnTo>
                  <a:close/>
                </a:path>
                <a:path w="5240020" h="5415280" extrusionOk="0">
                  <a:moveTo>
                    <a:pt x="864908" y="913511"/>
                  </a:moveTo>
                  <a:lnTo>
                    <a:pt x="831837" y="934834"/>
                  </a:lnTo>
                  <a:lnTo>
                    <a:pt x="806234" y="963041"/>
                  </a:lnTo>
                  <a:lnTo>
                    <a:pt x="813346" y="969391"/>
                  </a:lnTo>
                  <a:lnTo>
                    <a:pt x="826058" y="955332"/>
                  </a:lnTo>
                  <a:lnTo>
                    <a:pt x="838885" y="941311"/>
                  </a:lnTo>
                  <a:lnTo>
                    <a:pt x="851827" y="927379"/>
                  </a:lnTo>
                  <a:lnTo>
                    <a:pt x="864908" y="913511"/>
                  </a:lnTo>
                  <a:close/>
                </a:path>
                <a:path w="5240020" h="5415280" extrusionOk="0">
                  <a:moveTo>
                    <a:pt x="865162" y="4413504"/>
                  </a:moveTo>
                  <a:lnTo>
                    <a:pt x="851700" y="4400016"/>
                  </a:lnTo>
                  <a:lnTo>
                    <a:pt x="838377" y="4386415"/>
                  </a:lnTo>
                  <a:lnTo>
                    <a:pt x="825169" y="4372737"/>
                  </a:lnTo>
                  <a:lnTo>
                    <a:pt x="812076" y="4359021"/>
                  </a:lnTo>
                  <a:lnTo>
                    <a:pt x="805091" y="4365498"/>
                  </a:lnTo>
                  <a:lnTo>
                    <a:pt x="818261" y="4379366"/>
                  </a:lnTo>
                  <a:lnTo>
                    <a:pt x="831507" y="4393120"/>
                  </a:lnTo>
                  <a:lnTo>
                    <a:pt x="844842" y="4406798"/>
                  </a:lnTo>
                  <a:lnTo>
                    <a:pt x="858304" y="4420362"/>
                  </a:lnTo>
                  <a:lnTo>
                    <a:pt x="865162" y="4413504"/>
                  </a:lnTo>
                  <a:close/>
                </a:path>
                <a:path w="5240020" h="5415280" extrusionOk="0">
                  <a:moveTo>
                    <a:pt x="933869" y="4493133"/>
                  </a:moveTo>
                  <a:lnTo>
                    <a:pt x="919988" y="4480141"/>
                  </a:lnTo>
                  <a:lnTo>
                    <a:pt x="906183" y="4467034"/>
                  </a:lnTo>
                  <a:lnTo>
                    <a:pt x="892467" y="4453852"/>
                  </a:lnTo>
                  <a:lnTo>
                    <a:pt x="878878" y="4440555"/>
                  </a:lnTo>
                  <a:lnTo>
                    <a:pt x="872147" y="4447413"/>
                  </a:lnTo>
                  <a:lnTo>
                    <a:pt x="899617" y="4473892"/>
                  </a:lnTo>
                  <a:lnTo>
                    <a:pt x="913447" y="4486999"/>
                  </a:lnTo>
                  <a:lnTo>
                    <a:pt x="927392" y="4499991"/>
                  </a:lnTo>
                  <a:lnTo>
                    <a:pt x="933869" y="4493133"/>
                  </a:lnTo>
                  <a:close/>
                </a:path>
                <a:path w="5240020" h="5415280" extrusionOk="0">
                  <a:moveTo>
                    <a:pt x="945299" y="845439"/>
                  </a:moveTo>
                  <a:lnTo>
                    <a:pt x="911618" y="865441"/>
                  </a:lnTo>
                  <a:lnTo>
                    <a:pt x="884847" y="892683"/>
                  </a:lnTo>
                  <a:lnTo>
                    <a:pt x="891705" y="899287"/>
                  </a:lnTo>
                  <a:lnTo>
                    <a:pt x="904989" y="885698"/>
                  </a:lnTo>
                  <a:lnTo>
                    <a:pt x="918349" y="872185"/>
                  </a:lnTo>
                  <a:lnTo>
                    <a:pt x="931799" y="858748"/>
                  </a:lnTo>
                  <a:lnTo>
                    <a:pt x="945299" y="845439"/>
                  </a:lnTo>
                  <a:close/>
                </a:path>
                <a:path w="5240020" h="5415280" extrusionOk="0">
                  <a:moveTo>
                    <a:pt x="1005751" y="4569968"/>
                  </a:moveTo>
                  <a:lnTo>
                    <a:pt x="991311" y="4557547"/>
                  </a:lnTo>
                  <a:lnTo>
                    <a:pt x="976998" y="4545012"/>
                  </a:lnTo>
                  <a:lnTo>
                    <a:pt x="962787" y="4532401"/>
                  </a:lnTo>
                  <a:lnTo>
                    <a:pt x="948728" y="4519676"/>
                  </a:lnTo>
                  <a:lnTo>
                    <a:pt x="942251" y="4526661"/>
                  </a:lnTo>
                  <a:lnTo>
                    <a:pt x="956462" y="4539462"/>
                  </a:lnTo>
                  <a:lnTo>
                    <a:pt x="970737" y="4552124"/>
                  </a:lnTo>
                  <a:lnTo>
                    <a:pt x="985088" y="4564710"/>
                  </a:lnTo>
                  <a:lnTo>
                    <a:pt x="999528" y="4577207"/>
                  </a:lnTo>
                  <a:lnTo>
                    <a:pt x="1005751" y="4569968"/>
                  </a:lnTo>
                  <a:close/>
                </a:path>
                <a:path w="5240020" h="5415280" extrusionOk="0">
                  <a:moveTo>
                    <a:pt x="1028357" y="780288"/>
                  </a:moveTo>
                  <a:lnTo>
                    <a:pt x="993914" y="799096"/>
                  </a:lnTo>
                  <a:lnTo>
                    <a:pt x="966127" y="825246"/>
                  </a:lnTo>
                  <a:lnTo>
                    <a:pt x="972731" y="832104"/>
                  </a:lnTo>
                  <a:lnTo>
                    <a:pt x="986510" y="819035"/>
                  </a:lnTo>
                  <a:lnTo>
                    <a:pt x="1028357" y="780288"/>
                  </a:lnTo>
                  <a:close/>
                </a:path>
                <a:path w="5240020" h="5415280" extrusionOk="0">
                  <a:moveTo>
                    <a:pt x="1080554" y="4644009"/>
                  </a:moveTo>
                  <a:lnTo>
                    <a:pt x="1065720" y="4632210"/>
                  </a:lnTo>
                  <a:lnTo>
                    <a:pt x="1050937" y="4620247"/>
                  </a:lnTo>
                  <a:lnTo>
                    <a:pt x="1036243" y="4608169"/>
                  </a:lnTo>
                  <a:lnTo>
                    <a:pt x="1021626" y="4596003"/>
                  </a:lnTo>
                  <a:lnTo>
                    <a:pt x="1015530" y="4603242"/>
                  </a:lnTo>
                  <a:lnTo>
                    <a:pt x="1030147" y="4615485"/>
                  </a:lnTo>
                  <a:lnTo>
                    <a:pt x="1044867" y="4627626"/>
                  </a:lnTo>
                  <a:lnTo>
                    <a:pt x="1059675" y="4639678"/>
                  </a:lnTo>
                  <a:lnTo>
                    <a:pt x="1074585" y="4651629"/>
                  </a:lnTo>
                  <a:lnTo>
                    <a:pt x="1080554" y="4644009"/>
                  </a:lnTo>
                  <a:close/>
                </a:path>
                <a:path w="5240020" h="5415280" extrusionOk="0">
                  <a:moveTo>
                    <a:pt x="1113701" y="718566"/>
                  </a:moveTo>
                  <a:lnTo>
                    <a:pt x="1078560" y="735990"/>
                  </a:lnTo>
                  <a:lnTo>
                    <a:pt x="1049820" y="761111"/>
                  </a:lnTo>
                  <a:lnTo>
                    <a:pt x="1056170" y="768223"/>
                  </a:lnTo>
                  <a:lnTo>
                    <a:pt x="1070406" y="755700"/>
                  </a:lnTo>
                  <a:lnTo>
                    <a:pt x="1084745" y="743254"/>
                  </a:lnTo>
                  <a:lnTo>
                    <a:pt x="1113701" y="718566"/>
                  </a:lnTo>
                  <a:close/>
                </a:path>
                <a:path w="5240020" h="5415280" extrusionOk="0">
                  <a:moveTo>
                    <a:pt x="1158024" y="4715256"/>
                  </a:moveTo>
                  <a:lnTo>
                    <a:pt x="1142784" y="4704029"/>
                  </a:lnTo>
                  <a:lnTo>
                    <a:pt x="1127569" y="4692637"/>
                  </a:lnTo>
                  <a:lnTo>
                    <a:pt x="1097318" y="4669536"/>
                  </a:lnTo>
                  <a:lnTo>
                    <a:pt x="1091603" y="4677029"/>
                  </a:lnTo>
                  <a:lnTo>
                    <a:pt x="1106690" y="4688700"/>
                  </a:lnTo>
                  <a:lnTo>
                    <a:pt x="1121879" y="4700257"/>
                  </a:lnTo>
                  <a:lnTo>
                    <a:pt x="1137170" y="4711700"/>
                  </a:lnTo>
                  <a:lnTo>
                    <a:pt x="1152563" y="4723003"/>
                  </a:lnTo>
                  <a:lnTo>
                    <a:pt x="1158024" y="4715256"/>
                  </a:lnTo>
                  <a:close/>
                </a:path>
                <a:path w="5240020" h="5415280" extrusionOk="0">
                  <a:moveTo>
                    <a:pt x="1201331" y="660019"/>
                  </a:moveTo>
                  <a:lnTo>
                    <a:pt x="1165580" y="676148"/>
                  </a:lnTo>
                  <a:lnTo>
                    <a:pt x="1135926" y="700151"/>
                  </a:lnTo>
                  <a:lnTo>
                    <a:pt x="1141895" y="707517"/>
                  </a:lnTo>
                  <a:lnTo>
                    <a:pt x="1156627" y="695477"/>
                  </a:lnTo>
                  <a:lnTo>
                    <a:pt x="1171460" y="683539"/>
                  </a:lnTo>
                  <a:lnTo>
                    <a:pt x="1186370" y="671715"/>
                  </a:lnTo>
                  <a:lnTo>
                    <a:pt x="1201331" y="660019"/>
                  </a:lnTo>
                  <a:close/>
                </a:path>
                <a:path w="5240020" h="5415280" extrusionOk="0">
                  <a:moveTo>
                    <a:pt x="1238288" y="4783455"/>
                  </a:moveTo>
                  <a:lnTo>
                    <a:pt x="1206957" y="4761928"/>
                  </a:lnTo>
                  <a:lnTo>
                    <a:pt x="1175931" y="4740021"/>
                  </a:lnTo>
                  <a:lnTo>
                    <a:pt x="1170470" y="4747641"/>
                  </a:lnTo>
                  <a:lnTo>
                    <a:pt x="1185964" y="4758728"/>
                  </a:lnTo>
                  <a:lnTo>
                    <a:pt x="1201585" y="4769675"/>
                  </a:lnTo>
                  <a:lnTo>
                    <a:pt x="1233081" y="4791329"/>
                  </a:lnTo>
                  <a:lnTo>
                    <a:pt x="1238288" y="4783455"/>
                  </a:lnTo>
                  <a:close/>
                </a:path>
                <a:path w="5240020" h="5415280" extrusionOk="0">
                  <a:moveTo>
                    <a:pt x="1291247" y="605028"/>
                  </a:moveTo>
                  <a:lnTo>
                    <a:pt x="1285786" y="597281"/>
                  </a:lnTo>
                  <a:lnTo>
                    <a:pt x="1270304" y="608406"/>
                  </a:lnTo>
                  <a:lnTo>
                    <a:pt x="1254899" y="619658"/>
                  </a:lnTo>
                  <a:lnTo>
                    <a:pt x="1224318" y="642493"/>
                  </a:lnTo>
                  <a:lnTo>
                    <a:pt x="1230033" y="649986"/>
                  </a:lnTo>
                  <a:lnTo>
                    <a:pt x="1245222" y="638606"/>
                  </a:lnTo>
                  <a:lnTo>
                    <a:pt x="1275842" y="616127"/>
                  </a:lnTo>
                  <a:lnTo>
                    <a:pt x="1291247" y="605028"/>
                  </a:lnTo>
                  <a:close/>
                </a:path>
                <a:path w="5240020" h="5415280" extrusionOk="0">
                  <a:moveTo>
                    <a:pt x="1321092" y="4848352"/>
                  </a:moveTo>
                  <a:lnTo>
                    <a:pt x="1288986" y="4828032"/>
                  </a:lnTo>
                  <a:lnTo>
                    <a:pt x="1257084" y="4807331"/>
                  </a:lnTo>
                  <a:lnTo>
                    <a:pt x="1251877" y="4815205"/>
                  </a:lnTo>
                  <a:lnTo>
                    <a:pt x="1283855" y="4835982"/>
                  </a:lnTo>
                  <a:lnTo>
                    <a:pt x="1316139" y="4856353"/>
                  </a:lnTo>
                  <a:lnTo>
                    <a:pt x="1321092" y="4848352"/>
                  </a:lnTo>
                  <a:close/>
                </a:path>
                <a:path w="5240020" h="5415280" extrusionOk="0">
                  <a:moveTo>
                    <a:pt x="1383195" y="553339"/>
                  </a:moveTo>
                  <a:lnTo>
                    <a:pt x="1346276" y="566572"/>
                  </a:lnTo>
                  <a:lnTo>
                    <a:pt x="1314869" y="588264"/>
                  </a:lnTo>
                  <a:lnTo>
                    <a:pt x="1320203" y="596138"/>
                  </a:lnTo>
                  <a:lnTo>
                    <a:pt x="1335862" y="585254"/>
                  </a:lnTo>
                  <a:lnTo>
                    <a:pt x="1367383" y="563867"/>
                  </a:lnTo>
                  <a:lnTo>
                    <a:pt x="1383195" y="553339"/>
                  </a:lnTo>
                  <a:close/>
                </a:path>
                <a:path w="5240020" h="5415280" extrusionOk="0">
                  <a:moveTo>
                    <a:pt x="1406309" y="4909947"/>
                  </a:moveTo>
                  <a:lnTo>
                    <a:pt x="1373441" y="4890909"/>
                  </a:lnTo>
                  <a:lnTo>
                    <a:pt x="1340777" y="4871466"/>
                  </a:lnTo>
                  <a:lnTo>
                    <a:pt x="1335824" y="4879467"/>
                  </a:lnTo>
                  <a:lnTo>
                    <a:pt x="1352156" y="4889335"/>
                  </a:lnTo>
                  <a:lnTo>
                    <a:pt x="1385062" y="4908715"/>
                  </a:lnTo>
                  <a:lnTo>
                    <a:pt x="1401610" y="4918202"/>
                  </a:lnTo>
                  <a:lnTo>
                    <a:pt x="1406309" y="4909947"/>
                  </a:lnTo>
                  <a:close/>
                </a:path>
                <a:path w="5240020" h="5415280" extrusionOk="0">
                  <a:moveTo>
                    <a:pt x="1464221" y="2099310"/>
                  </a:moveTo>
                  <a:lnTo>
                    <a:pt x="1463268" y="2092337"/>
                  </a:lnTo>
                  <a:lnTo>
                    <a:pt x="1462341" y="2085314"/>
                  </a:lnTo>
                  <a:lnTo>
                    <a:pt x="1461465" y="2078240"/>
                  </a:lnTo>
                  <a:lnTo>
                    <a:pt x="1460779" y="2072132"/>
                  </a:lnTo>
                  <a:lnTo>
                    <a:pt x="1460665" y="2071116"/>
                  </a:lnTo>
                  <a:lnTo>
                    <a:pt x="1451267" y="2072132"/>
                  </a:lnTo>
                  <a:lnTo>
                    <a:pt x="1451952" y="2078240"/>
                  </a:lnTo>
                  <a:lnTo>
                    <a:pt x="1452943" y="2086419"/>
                  </a:lnTo>
                  <a:lnTo>
                    <a:pt x="1454823" y="2100707"/>
                  </a:lnTo>
                  <a:lnTo>
                    <a:pt x="1464221" y="2099310"/>
                  </a:lnTo>
                  <a:close/>
                </a:path>
                <a:path w="5240020" h="5415280" extrusionOk="0">
                  <a:moveTo>
                    <a:pt x="1466380" y="2166493"/>
                  </a:moveTo>
                  <a:lnTo>
                    <a:pt x="1464906" y="2159558"/>
                  </a:lnTo>
                  <a:lnTo>
                    <a:pt x="1463548" y="2152637"/>
                  </a:lnTo>
                  <a:lnTo>
                    <a:pt x="1460919" y="2138680"/>
                  </a:lnTo>
                  <a:lnTo>
                    <a:pt x="1451648" y="2140458"/>
                  </a:lnTo>
                  <a:lnTo>
                    <a:pt x="1452905" y="2147443"/>
                  </a:lnTo>
                  <a:lnTo>
                    <a:pt x="1454213" y="2154428"/>
                  </a:lnTo>
                  <a:lnTo>
                    <a:pt x="1455572" y="2161425"/>
                  </a:lnTo>
                  <a:lnTo>
                    <a:pt x="1456982" y="2168398"/>
                  </a:lnTo>
                  <a:lnTo>
                    <a:pt x="1466380" y="2166493"/>
                  </a:lnTo>
                  <a:close/>
                </a:path>
                <a:path w="5240020" h="5415280" extrusionOk="0">
                  <a:moveTo>
                    <a:pt x="1466507" y="2032000"/>
                  </a:moveTo>
                  <a:lnTo>
                    <a:pt x="1466024" y="2025624"/>
                  </a:lnTo>
                  <a:lnTo>
                    <a:pt x="1465554" y="2018474"/>
                  </a:lnTo>
                  <a:lnTo>
                    <a:pt x="1464754" y="2004187"/>
                  </a:lnTo>
                  <a:lnTo>
                    <a:pt x="1464729" y="2003679"/>
                  </a:lnTo>
                  <a:lnTo>
                    <a:pt x="1455204" y="2004187"/>
                  </a:lnTo>
                  <a:lnTo>
                    <a:pt x="1455966" y="2017941"/>
                  </a:lnTo>
                  <a:lnTo>
                    <a:pt x="1456410" y="2025015"/>
                  </a:lnTo>
                  <a:lnTo>
                    <a:pt x="1456918" y="2032000"/>
                  </a:lnTo>
                  <a:lnTo>
                    <a:pt x="1456982" y="2032762"/>
                  </a:lnTo>
                  <a:lnTo>
                    <a:pt x="1466507" y="2032000"/>
                  </a:lnTo>
                  <a:close/>
                </a:path>
                <a:path w="5240020" h="5415280" extrusionOk="0">
                  <a:moveTo>
                    <a:pt x="1472857" y="2233676"/>
                  </a:moveTo>
                  <a:lnTo>
                    <a:pt x="1470964" y="2226818"/>
                  </a:lnTo>
                  <a:lnTo>
                    <a:pt x="1469136" y="2219947"/>
                  </a:lnTo>
                  <a:lnTo>
                    <a:pt x="1467345" y="2213051"/>
                  </a:lnTo>
                  <a:lnTo>
                    <a:pt x="1465618" y="2206117"/>
                  </a:lnTo>
                  <a:lnTo>
                    <a:pt x="1456347" y="2208403"/>
                  </a:lnTo>
                  <a:lnTo>
                    <a:pt x="1458074" y="2215362"/>
                  </a:lnTo>
                  <a:lnTo>
                    <a:pt x="1459865" y="2222296"/>
                  </a:lnTo>
                  <a:lnTo>
                    <a:pt x="1461693" y="2229218"/>
                  </a:lnTo>
                  <a:lnTo>
                    <a:pt x="1463586" y="2236089"/>
                  </a:lnTo>
                  <a:lnTo>
                    <a:pt x="1472857" y="2233676"/>
                  </a:lnTo>
                  <a:close/>
                </a:path>
                <a:path w="5240020" h="5415280" extrusionOk="0">
                  <a:moveTo>
                    <a:pt x="1477175" y="505333"/>
                  </a:moveTo>
                  <a:lnTo>
                    <a:pt x="1472222" y="497205"/>
                  </a:lnTo>
                  <a:lnTo>
                    <a:pt x="1439646" y="517207"/>
                  </a:lnTo>
                  <a:lnTo>
                    <a:pt x="1407452" y="537591"/>
                  </a:lnTo>
                  <a:lnTo>
                    <a:pt x="1412532" y="545592"/>
                  </a:lnTo>
                  <a:lnTo>
                    <a:pt x="1428572" y="535381"/>
                  </a:lnTo>
                  <a:lnTo>
                    <a:pt x="1460906" y="515277"/>
                  </a:lnTo>
                  <a:lnTo>
                    <a:pt x="1477175" y="505333"/>
                  </a:lnTo>
                  <a:close/>
                </a:path>
                <a:path w="5240020" h="5415280" extrusionOk="0">
                  <a:moveTo>
                    <a:pt x="1483652" y="2300097"/>
                  </a:moveTo>
                  <a:lnTo>
                    <a:pt x="1481289" y="2293340"/>
                  </a:lnTo>
                  <a:lnTo>
                    <a:pt x="1478978" y="2286584"/>
                  </a:lnTo>
                  <a:lnTo>
                    <a:pt x="1476717" y="2279815"/>
                  </a:lnTo>
                  <a:lnTo>
                    <a:pt x="1474508" y="2273046"/>
                  </a:lnTo>
                  <a:lnTo>
                    <a:pt x="1465491" y="2275840"/>
                  </a:lnTo>
                  <a:lnTo>
                    <a:pt x="1467700" y="2282698"/>
                  </a:lnTo>
                  <a:lnTo>
                    <a:pt x="1469961" y="2289543"/>
                  </a:lnTo>
                  <a:lnTo>
                    <a:pt x="1472272" y="2296363"/>
                  </a:lnTo>
                  <a:lnTo>
                    <a:pt x="1474635" y="2303145"/>
                  </a:lnTo>
                  <a:lnTo>
                    <a:pt x="1483652" y="2300097"/>
                  </a:lnTo>
                  <a:close/>
                </a:path>
                <a:path w="5240020" h="5415280" extrusionOk="0">
                  <a:moveTo>
                    <a:pt x="1493812" y="4968367"/>
                  </a:moveTo>
                  <a:lnTo>
                    <a:pt x="1460195" y="4950587"/>
                  </a:lnTo>
                  <a:lnTo>
                    <a:pt x="1426883" y="4932426"/>
                  </a:lnTo>
                  <a:lnTo>
                    <a:pt x="1422184" y="4940681"/>
                  </a:lnTo>
                  <a:lnTo>
                    <a:pt x="1455674" y="4958956"/>
                  </a:lnTo>
                  <a:lnTo>
                    <a:pt x="1489367" y="4976749"/>
                  </a:lnTo>
                  <a:lnTo>
                    <a:pt x="1493812" y="4968367"/>
                  </a:lnTo>
                  <a:close/>
                </a:path>
                <a:path w="5240020" h="5415280" extrusionOk="0">
                  <a:moveTo>
                    <a:pt x="1498765" y="2365629"/>
                  </a:moveTo>
                  <a:lnTo>
                    <a:pt x="1496021" y="2359063"/>
                  </a:lnTo>
                  <a:lnTo>
                    <a:pt x="1493329" y="2352484"/>
                  </a:lnTo>
                  <a:lnTo>
                    <a:pt x="1490687" y="2345918"/>
                  </a:lnTo>
                  <a:lnTo>
                    <a:pt x="1488097" y="2339340"/>
                  </a:lnTo>
                  <a:lnTo>
                    <a:pt x="1479207" y="2342769"/>
                  </a:lnTo>
                  <a:lnTo>
                    <a:pt x="1481810" y="2349373"/>
                  </a:lnTo>
                  <a:lnTo>
                    <a:pt x="1484503" y="2355977"/>
                  </a:lnTo>
                  <a:lnTo>
                    <a:pt x="1487233" y="2362593"/>
                  </a:lnTo>
                  <a:lnTo>
                    <a:pt x="1490002" y="2369185"/>
                  </a:lnTo>
                  <a:lnTo>
                    <a:pt x="1498765" y="2365629"/>
                  </a:lnTo>
                  <a:close/>
                </a:path>
                <a:path w="5240020" h="5415280" extrusionOk="0">
                  <a:moveTo>
                    <a:pt x="1518069" y="2430018"/>
                  </a:moveTo>
                  <a:lnTo>
                    <a:pt x="1514919" y="2423693"/>
                  </a:lnTo>
                  <a:lnTo>
                    <a:pt x="1511808" y="2417305"/>
                  </a:lnTo>
                  <a:lnTo>
                    <a:pt x="1508734" y="2410891"/>
                  </a:lnTo>
                  <a:lnTo>
                    <a:pt x="1505750" y="2404491"/>
                  </a:lnTo>
                  <a:lnTo>
                    <a:pt x="1496987" y="2408428"/>
                  </a:lnTo>
                  <a:lnTo>
                    <a:pt x="1500124" y="2414905"/>
                  </a:lnTo>
                  <a:lnTo>
                    <a:pt x="1509560" y="2434209"/>
                  </a:lnTo>
                  <a:lnTo>
                    <a:pt x="1518069" y="2430018"/>
                  </a:lnTo>
                  <a:close/>
                </a:path>
                <a:path w="5240020" h="5415280" extrusionOk="0">
                  <a:moveTo>
                    <a:pt x="1541564" y="2493137"/>
                  </a:moveTo>
                  <a:lnTo>
                    <a:pt x="1537957" y="2486952"/>
                  </a:lnTo>
                  <a:lnTo>
                    <a:pt x="1534414" y="2480754"/>
                  </a:lnTo>
                  <a:lnTo>
                    <a:pt x="1530908" y="2474569"/>
                  </a:lnTo>
                  <a:lnTo>
                    <a:pt x="1527467" y="2468372"/>
                  </a:lnTo>
                  <a:lnTo>
                    <a:pt x="1519085" y="2472944"/>
                  </a:lnTo>
                  <a:lnTo>
                    <a:pt x="1522552" y="2479217"/>
                  </a:lnTo>
                  <a:lnTo>
                    <a:pt x="1526095" y="2485440"/>
                  </a:lnTo>
                  <a:lnTo>
                    <a:pt x="1529689" y="2491651"/>
                  </a:lnTo>
                  <a:lnTo>
                    <a:pt x="1533309" y="2497836"/>
                  </a:lnTo>
                  <a:lnTo>
                    <a:pt x="1541564" y="2493137"/>
                  </a:lnTo>
                  <a:close/>
                </a:path>
                <a:path w="5240020" h="5415280" extrusionOk="0">
                  <a:moveTo>
                    <a:pt x="1568996" y="2554478"/>
                  </a:moveTo>
                  <a:lnTo>
                    <a:pt x="1565008" y="2548572"/>
                  </a:lnTo>
                  <a:lnTo>
                    <a:pt x="1561084" y="2542654"/>
                  </a:lnTo>
                  <a:lnTo>
                    <a:pt x="1557197" y="2536710"/>
                  </a:lnTo>
                  <a:lnTo>
                    <a:pt x="1553375" y="2530729"/>
                  </a:lnTo>
                  <a:lnTo>
                    <a:pt x="1545374" y="2535936"/>
                  </a:lnTo>
                  <a:lnTo>
                    <a:pt x="1557134" y="2553944"/>
                  </a:lnTo>
                  <a:lnTo>
                    <a:pt x="1561122" y="2559939"/>
                  </a:lnTo>
                  <a:lnTo>
                    <a:pt x="1568996" y="2554478"/>
                  </a:lnTo>
                  <a:close/>
                </a:path>
                <a:path w="5240020" h="5415280" extrusionOk="0">
                  <a:moveTo>
                    <a:pt x="1572806" y="460883"/>
                  </a:moveTo>
                  <a:lnTo>
                    <a:pt x="1568234" y="452628"/>
                  </a:lnTo>
                  <a:lnTo>
                    <a:pt x="1534896" y="471322"/>
                  </a:lnTo>
                  <a:lnTo>
                    <a:pt x="1518361" y="480834"/>
                  </a:lnTo>
                  <a:lnTo>
                    <a:pt x="1501940" y="490474"/>
                  </a:lnTo>
                  <a:lnTo>
                    <a:pt x="1506766" y="498729"/>
                  </a:lnTo>
                  <a:lnTo>
                    <a:pt x="1523174" y="489089"/>
                  </a:lnTo>
                  <a:lnTo>
                    <a:pt x="1556181" y="470179"/>
                  </a:lnTo>
                  <a:lnTo>
                    <a:pt x="1572806" y="460883"/>
                  </a:lnTo>
                  <a:close/>
                </a:path>
                <a:path w="5240020" h="5415280" extrusionOk="0">
                  <a:moveTo>
                    <a:pt x="1583474" y="5023358"/>
                  </a:moveTo>
                  <a:lnTo>
                    <a:pt x="1532140" y="4998466"/>
                  </a:lnTo>
                  <a:lnTo>
                    <a:pt x="1515148" y="4989957"/>
                  </a:lnTo>
                  <a:lnTo>
                    <a:pt x="1510766" y="4998466"/>
                  </a:lnTo>
                  <a:lnTo>
                    <a:pt x="1511071" y="4998466"/>
                  </a:lnTo>
                  <a:lnTo>
                    <a:pt x="1545018" y="5015395"/>
                  </a:lnTo>
                  <a:lnTo>
                    <a:pt x="1579410" y="5031867"/>
                  </a:lnTo>
                  <a:lnTo>
                    <a:pt x="1583474" y="5023358"/>
                  </a:lnTo>
                  <a:close/>
                </a:path>
                <a:path w="5240020" h="5415280" extrusionOk="0">
                  <a:moveTo>
                    <a:pt x="1600492" y="2614168"/>
                  </a:moveTo>
                  <a:lnTo>
                    <a:pt x="1596199" y="2608694"/>
                  </a:lnTo>
                  <a:lnTo>
                    <a:pt x="1591818" y="2602966"/>
                  </a:lnTo>
                  <a:lnTo>
                    <a:pt x="1587550" y="2597277"/>
                  </a:lnTo>
                  <a:lnTo>
                    <a:pt x="1583347" y="2591562"/>
                  </a:lnTo>
                  <a:lnTo>
                    <a:pt x="1575422" y="2597277"/>
                  </a:lnTo>
                  <a:lnTo>
                    <a:pt x="1575689" y="2597277"/>
                  </a:lnTo>
                  <a:lnTo>
                    <a:pt x="1579829" y="2602966"/>
                  </a:lnTo>
                  <a:lnTo>
                    <a:pt x="1584083" y="2608694"/>
                  </a:lnTo>
                  <a:lnTo>
                    <a:pt x="1588439" y="2614422"/>
                  </a:lnTo>
                  <a:lnTo>
                    <a:pt x="1592872" y="2620137"/>
                  </a:lnTo>
                  <a:lnTo>
                    <a:pt x="1600492" y="2614168"/>
                  </a:lnTo>
                  <a:close/>
                </a:path>
                <a:path w="5240020" h="5415280" extrusionOk="0">
                  <a:moveTo>
                    <a:pt x="1626781" y="2104644"/>
                  </a:moveTo>
                  <a:lnTo>
                    <a:pt x="1626704" y="2096643"/>
                  </a:lnTo>
                  <a:lnTo>
                    <a:pt x="1626692" y="2094522"/>
                  </a:lnTo>
                  <a:lnTo>
                    <a:pt x="1624622" y="2096643"/>
                  </a:lnTo>
                  <a:lnTo>
                    <a:pt x="1619288" y="2096643"/>
                  </a:lnTo>
                  <a:lnTo>
                    <a:pt x="1617154" y="2094522"/>
                  </a:lnTo>
                  <a:lnTo>
                    <a:pt x="1617256" y="2104644"/>
                  </a:lnTo>
                  <a:lnTo>
                    <a:pt x="1626781" y="2104644"/>
                  </a:lnTo>
                  <a:close/>
                </a:path>
                <a:path w="5240020" h="5415280" extrusionOk="0">
                  <a:moveTo>
                    <a:pt x="1627035" y="2063115"/>
                  </a:moveTo>
                  <a:lnTo>
                    <a:pt x="1617510" y="2062861"/>
                  </a:lnTo>
                  <a:lnTo>
                    <a:pt x="1617332" y="2070100"/>
                  </a:lnTo>
                  <a:lnTo>
                    <a:pt x="1617218" y="2077427"/>
                  </a:lnTo>
                  <a:lnTo>
                    <a:pt x="1617141" y="2089188"/>
                  </a:lnTo>
                  <a:lnTo>
                    <a:pt x="1619288" y="2087118"/>
                  </a:lnTo>
                  <a:lnTo>
                    <a:pt x="1624622" y="2087118"/>
                  </a:lnTo>
                  <a:lnTo>
                    <a:pt x="1626679" y="2089188"/>
                  </a:lnTo>
                  <a:lnTo>
                    <a:pt x="1626692" y="2087118"/>
                  </a:lnTo>
                  <a:lnTo>
                    <a:pt x="1626743" y="2077427"/>
                  </a:lnTo>
                  <a:lnTo>
                    <a:pt x="1626870" y="2070100"/>
                  </a:lnTo>
                  <a:lnTo>
                    <a:pt x="1627035" y="2063115"/>
                  </a:lnTo>
                  <a:close/>
                </a:path>
                <a:path w="5240020" h="5415280" extrusionOk="0">
                  <a:moveTo>
                    <a:pt x="1631099" y="1997075"/>
                  </a:moveTo>
                  <a:lnTo>
                    <a:pt x="1619288" y="2024634"/>
                  </a:lnTo>
                  <a:lnTo>
                    <a:pt x="1628813" y="2025269"/>
                  </a:lnTo>
                  <a:lnTo>
                    <a:pt x="1629308" y="2018207"/>
                  </a:lnTo>
                  <a:lnTo>
                    <a:pt x="1629854" y="2011133"/>
                  </a:lnTo>
                  <a:lnTo>
                    <a:pt x="1630451" y="2004072"/>
                  </a:lnTo>
                  <a:lnTo>
                    <a:pt x="1631099" y="1997075"/>
                  </a:lnTo>
                  <a:close/>
                </a:path>
                <a:path w="5240020" h="5415280" extrusionOk="0">
                  <a:moveTo>
                    <a:pt x="1635544" y="2671572"/>
                  </a:moveTo>
                  <a:lnTo>
                    <a:pt x="1630819" y="2666225"/>
                  </a:lnTo>
                  <a:lnTo>
                    <a:pt x="1626171" y="2660827"/>
                  </a:lnTo>
                  <a:lnTo>
                    <a:pt x="1617002" y="2649982"/>
                  </a:lnTo>
                  <a:lnTo>
                    <a:pt x="1609636" y="2656078"/>
                  </a:lnTo>
                  <a:lnTo>
                    <a:pt x="1614220" y="2661653"/>
                  </a:lnTo>
                  <a:lnTo>
                    <a:pt x="1618869" y="2667152"/>
                  </a:lnTo>
                  <a:lnTo>
                    <a:pt x="1623555" y="2672562"/>
                  </a:lnTo>
                  <a:lnTo>
                    <a:pt x="1628305" y="2677922"/>
                  </a:lnTo>
                  <a:lnTo>
                    <a:pt x="1635544" y="2671572"/>
                  </a:lnTo>
                  <a:close/>
                </a:path>
                <a:path w="5240020" h="5415280" extrusionOk="0">
                  <a:moveTo>
                    <a:pt x="1639227" y="1931162"/>
                  </a:moveTo>
                  <a:lnTo>
                    <a:pt x="1625765" y="1958086"/>
                  </a:lnTo>
                  <a:lnTo>
                    <a:pt x="1635290" y="1959356"/>
                  </a:lnTo>
                  <a:lnTo>
                    <a:pt x="1636179" y="1952294"/>
                  </a:lnTo>
                  <a:lnTo>
                    <a:pt x="1637157" y="1945220"/>
                  </a:lnTo>
                  <a:lnTo>
                    <a:pt x="1638173" y="1938159"/>
                  </a:lnTo>
                  <a:lnTo>
                    <a:pt x="1639227" y="1931162"/>
                  </a:lnTo>
                  <a:close/>
                </a:path>
                <a:path w="5240020" h="5415280" extrusionOk="0">
                  <a:moveTo>
                    <a:pt x="1661198" y="1867281"/>
                  </a:moveTo>
                  <a:lnTo>
                    <a:pt x="1651800" y="1865249"/>
                  </a:lnTo>
                  <a:lnTo>
                    <a:pt x="1650276" y="1872234"/>
                  </a:lnTo>
                  <a:lnTo>
                    <a:pt x="1648777" y="1879244"/>
                  </a:lnTo>
                  <a:lnTo>
                    <a:pt x="1647456" y="1886318"/>
                  </a:lnTo>
                  <a:lnTo>
                    <a:pt x="1649730" y="1880095"/>
                  </a:lnTo>
                  <a:lnTo>
                    <a:pt x="1654086" y="1873504"/>
                  </a:lnTo>
                  <a:lnTo>
                    <a:pt x="1661198" y="1867281"/>
                  </a:lnTo>
                  <a:close/>
                </a:path>
                <a:path w="5240020" h="5415280" extrusionOk="0">
                  <a:moveTo>
                    <a:pt x="1668310" y="1801749"/>
                  </a:moveTo>
                  <a:lnTo>
                    <a:pt x="1659166" y="1799082"/>
                  </a:lnTo>
                  <a:lnTo>
                    <a:pt x="1657184" y="1805952"/>
                  </a:lnTo>
                  <a:lnTo>
                    <a:pt x="1655241" y="1812823"/>
                  </a:lnTo>
                  <a:lnTo>
                    <a:pt x="1651419" y="1826641"/>
                  </a:lnTo>
                  <a:lnTo>
                    <a:pt x="1660690" y="1829054"/>
                  </a:lnTo>
                  <a:lnTo>
                    <a:pt x="1662518" y="1822208"/>
                  </a:lnTo>
                  <a:lnTo>
                    <a:pt x="1664398" y="1815363"/>
                  </a:lnTo>
                  <a:lnTo>
                    <a:pt x="1666328" y="1808543"/>
                  </a:lnTo>
                  <a:lnTo>
                    <a:pt x="1668310" y="1801749"/>
                  </a:lnTo>
                  <a:close/>
                </a:path>
                <a:path w="5240020" h="5415280" extrusionOk="0">
                  <a:moveTo>
                    <a:pt x="1669961" y="420243"/>
                  </a:moveTo>
                  <a:lnTo>
                    <a:pt x="1665770" y="411734"/>
                  </a:lnTo>
                  <a:lnTo>
                    <a:pt x="1631721" y="429196"/>
                  </a:lnTo>
                  <a:lnTo>
                    <a:pt x="1598079" y="447040"/>
                  </a:lnTo>
                  <a:lnTo>
                    <a:pt x="1602524" y="455295"/>
                  </a:lnTo>
                  <a:lnTo>
                    <a:pt x="1636141" y="437591"/>
                  </a:lnTo>
                  <a:lnTo>
                    <a:pt x="1669961" y="420243"/>
                  </a:lnTo>
                  <a:close/>
                </a:path>
                <a:path w="5240020" h="5415280" extrusionOk="0">
                  <a:moveTo>
                    <a:pt x="1674152" y="2726690"/>
                  </a:moveTo>
                  <a:lnTo>
                    <a:pt x="1669122" y="2721648"/>
                  </a:lnTo>
                  <a:lnTo>
                    <a:pt x="1664144" y="2716580"/>
                  </a:lnTo>
                  <a:lnTo>
                    <a:pt x="1659216" y="2711500"/>
                  </a:lnTo>
                  <a:lnTo>
                    <a:pt x="1654340" y="2706370"/>
                  </a:lnTo>
                  <a:lnTo>
                    <a:pt x="1647482" y="2712974"/>
                  </a:lnTo>
                  <a:lnTo>
                    <a:pt x="1657464" y="2723248"/>
                  </a:lnTo>
                  <a:lnTo>
                    <a:pt x="1667548" y="2733421"/>
                  </a:lnTo>
                  <a:lnTo>
                    <a:pt x="1674152" y="2726690"/>
                  </a:lnTo>
                  <a:close/>
                </a:path>
                <a:path w="5240020" h="5415280" extrusionOk="0">
                  <a:moveTo>
                    <a:pt x="1675295" y="5074920"/>
                  </a:moveTo>
                  <a:lnTo>
                    <a:pt x="1640332" y="5059781"/>
                  </a:lnTo>
                  <a:lnTo>
                    <a:pt x="1605572" y="5044059"/>
                  </a:lnTo>
                  <a:lnTo>
                    <a:pt x="1601635" y="5052822"/>
                  </a:lnTo>
                  <a:lnTo>
                    <a:pt x="1619008" y="5060683"/>
                  </a:lnTo>
                  <a:lnTo>
                    <a:pt x="1671485" y="5083683"/>
                  </a:lnTo>
                  <a:lnTo>
                    <a:pt x="1675295" y="5074920"/>
                  </a:lnTo>
                  <a:close/>
                </a:path>
                <a:path w="5240020" h="5415280" extrusionOk="0">
                  <a:moveTo>
                    <a:pt x="1689011" y="1738757"/>
                  </a:moveTo>
                  <a:lnTo>
                    <a:pt x="1670596" y="1762633"/>
                  </a:lnTo>
                  <a:lnTo>
                    <a:pt x="1679613" y="1765554"/>
                  </a:lnTo>
                  <a:lnTo>
                    <a:pt x="1681911" y="1758823"/>
                  </a:lnTo>
                  <a:lnTo>
                    <a:pt x="1684261" y="1752117"/>
                  </a:lnTo>
                  <a:lnTo>
                    <a:pt x="1689011" y="1738757"/>
                  </a:lnTo>
                  <a:close/>
                </a:path>
                <a:path w="5240020" h="5415280" extrusionOk="0">
                  <a:moveTo>
                    <a:pt x="1716443" y="2779141"/>
                  </a:moveTo>
                  <a:lnTo>
                    <a:pt x="1711121" y="2774454"/>
                  </a:lnTo>
                  <a:lnTo>
                    <a:pt x="1705851" y="2769717"/>
                  </a:lnTo>
                  <a:lnTo>
                    <a:pt x="1700593" y="2764929"/>
                  </a:lnTo>
                  <a:lnTo>
                    <a:pt x="1695361" y="2760091"/>
                  </a:lnTo>
                  <a:lnTo>
                    <a:pt x="1688884" y="2767076"/>
                  </a:lnTo>
                  <a:lnTo>
                    <a:pt x="1694141" y="2771914"/>
                  </a:lnTo>
                  <a:lnTo>
                    <a:pt x="1699450" y="2776715"/>
                  </a:lnTo>
                  <a:lnTo>
                    <a:pt x="1704809" y="2781490"/>
                  </a:lnTo>
                  <a:lnTo>
                    <a:pt x="1710220" y="2786253"/>
                  </a:lnTo>
                  <a:lnTo>
                    <a:pt x="1716443" y="2779141"/>
                  </a:lnTo>
                  <a:close/>
                </a:path>
                <a:path w="5240020" h="5415280" extrusionOk="0">
                  <a:moveTo>
                    <a:pt x="1722920" y="1680210"/>
                  </a:moveTo>
                  <a:lnTo>
                    <a:pt x="1702981" y="1702816"/>
                  </a:lnTo>
                  <a:lnTo>
                    <a:pt x="1711744" y="1706499"/>
                  </a:lnTo>
                  <a:lnTo>
                    <a:pt x="1714449" y="1699933"/>
                  </a:lnTo>
                  <a:lnTo>
                    <a:pt x="1717230" y="1693354"/>
                  </a:lnTo>
                  <a:lnTo>
                    <a:pt x="1722920" y="1680210"/>
                  </a:lnTo>
                  <a:close/>
                </a:path>
                <a:path w="5240020" h="5415280" extrusionOk="0">
                  <a:moveTo>
                    <a:pt x="1760512" y="1624076"/>
                  </a:moveTo>
                  <a:lnTo>
                    <a:pt x="1739049" y="1645285"/>
                  </a:lnTo>
                  <a:lnTo>
                    <a:pt x="1747685" y="1649349"/>
                  </a:lnTo>
                  <a:lnTo>
                    <a:pt x="1753997" y="1636712"/>
                  </a:lnTo>
                  <a:lnTo>
                    <a:pt x="1757210" y="1630387"/>
                  </a:lnTo>
                  <a:lnTo>
                    <a:pt x="1760512" y="1624076"/>
                  </a:lnTo>
                  <a:close/>
                </a:path>
                <a:path w="5240020" h="5415280" extrusionOk="0">
                  <a:moveTo>
                    <a:pt x="1762036" y="2828544"/>
                  </a:moveTo>
                  <a:lnTo>
                    <a:pt x="1756410" y="2824238"/>
                  </a:lnTo>
                  <a:lnTo>
                    <a:pt x="1750809" y="2819882"/>
                  </a:lnTo>
                  <a:lnTo>
                    <a:pt x="1745221" y="2815475"/>
                  </a:lnTo>
                  <a:lnTo>
                    <a:pt x="1739684" y="2811018"/>
                  </a:lnTo>
                  <a:lnTo>
                    <a:pt x="1733715" y="2818384"/>
                  </a:lnTo>
                  <a:lnTo>
                    <a:pt x="1744903" y="2827426"/>
                  </a:lnTo>
                  <a:lnTo>
                    <a:pt x="1750517" y="2831833"/>
                  </a:lnTo>
                  <a:lnTo>
                    <a:pt x="1756194" y="2836164"/>
                  </a:lnTo>
                  <a:lnTo>
                    <a:pt x="1762036" y="2828544"/>
                  </a:lnTo>
                  <a:close/>
                </a:path>
                <a:path w="5240020" h="5415280" extrusionOk="0">
                  <a:moveTo>
                    <a:pt x="1768767" y="383286"/>
                  </a:moveTo>
                  <a:lnTo>
                    <a:pt x="1764830" y="374523"/>
                  </a:lnTo>
                  <a:lnTo>
                    <a:pt x="1747443" y="382562"/>
                  </a:lnTo>
                  <a:lnTo>
                    <a:pt x="1712963" y="398907"/>
                  </a:lnTo>
                  <a:lnTo>
                    <a:pt x="1695869" y="407289"/>
                  </a:lnTo>
                  <a:lnTo>
                    <a:pt x="1700060" y="415798"/>
                  </a:lnTo>
                  <a:lnTo>
                    <a:pt x="1734312" y="399313"/>
                  </a:lnTo>
                  <a:lnTo>
                    <a:pt x="1768767" y="383286"/>
                  </a:lnTo>
                  <a:close/>
                </a:path>
                <a:path w="5240020" h="5415280" extrusionOk="0">
                  <a:moveTo>
                    <a:pt x="1768894" y="5122811"/>
                  </a:moveTo>
                  <a:lnTo>
                    <a:pt x="1733423" y="5109007"/>
                  </a:lnTo>
                  <a:lnTo>
                    <a:pt x="1698155" y="5094732"/>
                  </a:lnTo>
                  <a:lnTo>
                    <a:pt x="1694599" y="5103495"/>
                  </a:lnTo>
                  <a:lnTo>
                    <a:pt x="1712239" y="5110746"/>
                  </a:lnTo>
                  <a:lnTo>
                    <a:pt x="1729943" y="5117833"/>
                  </a:lnTo>
                  <a:lnTo>
                    <a:pt x="1765592" y="5131689"/>
                  </a:lnTo>
                  <a:lnTo>
                    <a:pt x="1768894" y="5122811"/>
                  </a:lnTo>
                  <a:close/>
                </a:path>
                <a:path w="5240020" h="5415280" extrusionOk="0">
                  <a:moveTo>
                    <a:pt x="1801660" y="1570482"/>
                  </a:moveTo>
                  <a:lnTo>
                    <a:pt x="1778927" y="1590294"/>
                  </a:lnTo>
                  <a:lnTo>
                    <a:pt x="1787182" y="1594866"/>
                  </a:lnTo>
                  <a:lnTo>
                    <a:pt x="1790725" y="1588757"/>
                  </a:lnTo>
                  <a:lnTo>
                    <a:pt x="1794319" y="1582635"/>
                  </a:lnTo>
                  <a:lnTo>
                    <a:pt x="1797964" y="1576527"/>
                  </a:lnTo>
                  <a:lnTo>
                    <a:pt x="1801660" y="1570482"/>
                  </a:lnTo>
                  <a:close/>
                </a:path>
                <a:path w="5240020" h="5415280" extrusionOk="0">
                  <a:moveTo>
                    <a:pt x="1810677" y="2875280"/>
                  </a:moveTo>
                  <a:lnTo>
                    <a:pt x="1798891" y="2867253"/>
                  </a:lnTo>
                  <a:lnTo>
                    <a:pt x="1793062" y="2863177"/>
                  </a:lnTo>
                  <a:lnTo>
                    <a:pt x="1787309" y="2859024"/>
                  </a:lnTo>
                  <a:lnTo>
                    <a:pt x="1781721" y="2866898"/>
                  </a:lnTo>
                  <a:lnTo>
                    <a:pt x="1799374" y="2879140"/>
                  </a:lnTo>
                  <a:lnTo>
                    <a:pt x="1805343" y="2883154"/>
                  </a:lnTo>
                  <a:lnTo>
                    <a:pt x="1810677" y="2875280"/>
                  </a:lnTo>
                  <a:close/>
                </a:path>
                <a:path w="5240020" h="5415280" extrusionOk="0">
                  <a:moveTo>
                    <a:pt x="1846110" y="1519555"/>
                  </a:moveTo>
                  <a:lnTo>
                    <a:pt x="1822234" y="1537843"/>
                  </a:lnTo>
                  <a:lnTo>
                    <a:pt x="1830108" y="1543050"/>
                  </a:lnTo>
                  <a:lnTo>
                    <a:pt x="1834032" y="1537169"/>
                  </a:lnTo>
                  <a:lnTo>
                    <a:pt x="1838007" y="1531315"/>
                  </a:lnTo>
                  <a:lnTo>
                    <a:pt x="1842033" y="1525447"/>
                  </a:lnTo>
                  <a:lnTo>
                    <a:pt x="1846110" y="1519555"/>
                  </a:lnTo>
                  <a:close/>
                </a:path>
                <a:path w="5240020" h="5415280" extrusionOk="0">
                  <a:moveTo>
                    <a:pt x="1862112" y="2918587"/>
                  </a:moveTo>
                  <a:lnTo>
                    <a:pt x="1856003" y="2915031"/>
                  </a:lnTo>
                  <a:lnTo>
                    <a:pt x="1837728" y="2903982"/>
                  </a:lnTo>
                  <a:lnTo>
                    <a:pt x="1832648" y="2912110"/>
                  </a:lnTo>
                  <a:lnTo>
                    <a:pt x="1844979" y="2919628"/>
                  </a:lnTo>
                  <a:lnTo>
                    <a:pt x="1851164" y="2923273"/>
                  </a:lnTo>
                  <a:lnTo>
                    <a:pt x="1857413" y="2926842"/>
                  </a:lnTo>
                  <a:lnTo>
                    <a:pt x="1862112" y="2918587"/>
                  </a:lnTo>
                  <a:close/>
                </a:path>
                <a:path w="5240020" h="5415280" extrusionOk="0">
                  <a:moveTo>
                    <a:pt x="1864271" y="5166995"/>
                  </a:moveTo>
                  <a:lnTo>
                    <a:pt x="1828355" y="5154600"/>
                  </a:lnTo>
                  <a:lnTo>
                    <a:pt x="1792643" y="5141722"/>
                  </a:lnTo>
                  <a:lnTo>
                    <a:pt x="1789341" y="5150739"/>
                  </a:lnTo>
                  <a:lnTo>
                    <a:pt x="1825231" y="5163617"/>
                  </a:lnTo>
                  <a:lnTo>
                    <a:pt x="1861223" y="5176012"/>
                  </a:lnTo>
                  <a:lnTo>
                    <a:pt x="1864271" y="5166995"/>
                  </a:lnTo>
                  <a:close/>
                </a:path>
                <a:path w="5240020" h="5415280" extrusionOk="0">
                  <a:moveTo>
                    <a:pt x="1868970" y="350266"/>
                  </a:moveTo>
                  <a:lnTo>
                    <a:pt x="1865414" y="341376"/>
                  </a:lnTo>
                  <a:lnTo>
                    <a:pt x="1830146" y="356235"/>
                  </a:lnTo>
                  <a:lnTo>
                    <a:pt x="1795183" y="371475"/>
                  </a:lnTo>
                  <a:lnTo>
                    <a:pt x="1799120" y="380238"/>
                  </a:lnTo>
                  <a:lnTo>
                    <a:pt x="1833892" y="365023"/>
                  </a:lnTo>
                  <a:lnTo>
                    <a:pt x="1868970" y="350266"/>
                  </a:lnTo>
                  <a:close/>
                </a:path>
                <a:path w="5240020" h="5415280" extrusionOk="0">
                  <a:moveTo>
                    <a:pt x="1893862" y="1471676"/>
                  </a:moveTo>
                  <a:lnTo>
                    <a:pt x="1886369" y="1465707"/>
                  </a:lnTo>
                  <a:lnTo>
                    <a:pt x="1877504" y="1477073"/>
                  </a:lnTo>
                  <a:lnTo>
                    <a:pt x="1873084" y="1482826"/>
                  </a:lnTo>
                  <a:lnTo>
                    <a:pt x="1868868" y="1488465"/>
                  </a:lnTo>
                  <a:lnTo>
                    <a:pt x="1876463" y="1494155"/>
                  </a:lnTo>
                  <a:lnTo>
                    <a:pt x="1880743" y="1488465"/>
                  </a:lnTo>
                  <a:lnTo>
                    <a:pt x="1885061" y="1482826"/>
                  </a:lnTo>
                  <a:lnTo>
                    <a:pt x="1889417" y="1477225"/>
                  </a:lnTo>
                  <a:lnTo>
                    <a:pt x="1893862" y="1471676"/>
                  </a:lnTo>
                  <a:close/>
                </a:path>
                <a:path w="5240020" h="5415280" extrusionOk="0">
                  <a:moveTo>
                    <a:pt x="1916341" y="2958465"/>
                  </a:moveTo>
                  <a:lnTo>
                    <a:pt x="1903653" y="2952140"/>
                  </a:lnTo>
                  <a:lnTo>
                    <a:pt x="1897354" y="2948876"/>
                  </a:lnTo>
                  <a:lnTo>
                    <a:pt x="1891068" y="2945511"/>
                  </a:lnTo>
                  <a:lnTo>
                    <a:pt x="1886623" y="2953893"/>
                  </a:lnTo>
                  <a:lnTo>
                    <a:pt x="1892985" y="2957258"/>
                  </a:lnTo>
                  <a:lnTo>
                    <a:pt x="1899335" y="2960535"/>
                  </a:lnTo>
                  <a:lnTo>
                    <a:pt x="1912150" y="2966974"/>
                  </a:lnTo>
                  <a:lnTo>
                    <a:pt x="1916341" y="2958465"/>
                  </a:lnTo>
                  <a:close/>
                </a:path>
                <a:path w="5240020" h="5415280" extrusionOk="0">
                  <a:moveTo>
                    <a:pt x="1944662" y="1426845"/>
                  </a:moveTo>
                  <a:lnTo>
                    <a:pt x="1937550" y="1420495"/>
                  </a:lnTo>
                  <a:lnTo>
                    <a:pt x="1932724" y="1425854"/>
                  </a:lnTo>
                  <a:lnTo>
                    <a:pt x="1927974" y="1431251"/>
                  </a:lnTo>
                  <a:lnTo>
                    <a:pt x="1918500" y="1442085"/>
                  </a:lnTo>
                  <a:lnTo>
                    <a:pt x="1925739" y="1448181"/>
                  </a:lnTo>
                  <a:lnTo>
                    <a:pt x="1930400" y="1442796"/>
                  </a:lnTo>
                  <a:lnTo>
                    <a:pt x="1935099" y="1437474"/>
                  </a:lnTo>
                  <a:lnTo>
                    <a:pt x="1939836" y="1432166"/>
                  </a:lnTo>
                  <a:lnTo>
                    <a:pt x="1944662" y="1426845"/>
                  </a:lnTo>
                  <a:close/>
                </a:path>
                <a:path w="5240020" h="5415280" extrusionOk="0">
                  <a:moveTo>
                    <a:pt x="1961426" y="5207508"/>
                  </a:moveTo>
                  <a:lnTo>
                    <a:pt x="1924939" y="5196560"/>
                  </a:lnTo>
                  <a:lnTo>
                    <a:pt x="1888655" y="5185029"/>
                  </a:lnTo>
                  <a:lnTo>
                    <a:pt x="1885734" y="5194173"/>
                  </a:lnTo>
                  <a:lnTo>
                    <a:pt x="1922030" y="5205704"/>
                  </a:lnTo>
                  <a:lnTo>
                    <a:pt x="1958632" y="5216652"/>
                  </a:lnTo>
                  <a:lnTo>
                    <a:pt x="1961426" y="5207508"/>
                  </a:lnTo>
                  <a:close/>
                </a:path>
                <a:path w="5240020" h="5415280" extrusionOk="0">
                  <a:moveTo>
                    <a:pt x="1970316" y="321183"/>
                  </a:moveTo>
                  <a:lnTo>
                    <a:pt x="1967141" y="312166"/>
                  </a:lnTo>
                  <a:lnTo>
                    <a:pt x="1949183" y="318795"/>
                  </a:lnTo>
                  <a:lnTo>
                    <a:pt x="1913509" y="332422"/>
                  </a:lnTo>
                  <a:lnTo>
                    <a:pt x="1895767" y="339471"/>
                  </a:lnTo>
                  <a:lnTo>
                    <a:pt x="1899196" y="348234"/>
                  </a:lnTo>
                  <a:lnTo>
                    <a:pt x="1952447" y="327812"/>
                  </a:lnTo>
                  <a:lnTo>
                    <a:pt x="1970316" y="321183"/>
                  </a:lnTo>
                  <a:close/>
                </a:path>
                <a:path w="5240020" h="5415280" extrusionOk="0">
                  <a:moveTo>
                    <a:pt x="1973110" y="2994787"/>
                  </a:moveTo>
                  <a:lnTo>
                    <a:pt x="1966658" y="2992120"/>
                  </a:lnTo>
                  <a:lnTo>
                    <a:pt x="1960029" y="2989288"/>
                  </a:lnTo>
                  <a:lnTo>
                    <a:pt x="1946948" y="2983484"/>
                  </a:lnTo>
                  <a:lnTo>
                    <a:pt x="1943138" y="2992120"/>
                  </a:lnTo>
                  <a:lnTo>
                    <a:pt x="1956282" y="2997936"/>
                  </a:lnTo>
                  <a:lnTo>
                    <a:pt x="1969427" y="3003550"/>
                  </a:lnTo>
                  <a:lnTo>
                    <a:pt x="1972995" y="2995053"/>
                  </a:lnTo>
                  <a:lnTo>
                    <a:pt x="1973110" y="2994787"/>
                  </a:lnTo>
                  <a:close/>
                </a:path>
                <a:path w="5240020" h="5415280" extrusionOk="0">
                  <a:moveTo>
                    <a:pt x="1998002" y="1385570"/>
                  </a:moveTo>
                  <a:lnTo>
                    <a:pt x="1991525" y="1378712"/>
                  </a:lnTo>
                  <a:lnTo>
                    <a:pt x="1986381" y="1383690"/>
                  </a:lnTo>
                  <a:lnTo>
                    <a:pt x="1981250" y="1388719"/>
                  </a:lnTo>
                  <a:lnTo>
                    <a:pt x="1976145" y="1393786"/>
                  </a:lnTo>
                  <a:lnTo>
                    <a:pt x="1971078" y="1398905"/>
                  </a:lnTo>
                  <a:lnTo>
                    <a:pt x="1977809" y="1405509"/>
                  </a:lnTo>
                  <a:lnTo>
                    <a:pt x="1987854" y="1395501"/>
                  </a:lnTo>
                  <a:lnTo>
                    <a:pt x="1992896" y="1390535"/>
                  </a:lnTo>
                  <a:lnTo>
                    <a:pt x="1998002" y="1385570"/>
                  </a:lnTo>
                  <a:close/>
                </a:path>
                <a:path w="5240020" h="5415280" extrusionOk="0">
                  <a:moveTo>
                    <a:pt x="2032038" y="3027299"/>
                  </a:moveTo>
                  <a:lnTo>
                    <a:pt x="2005241" y="3017647"/>
                  </a:lnTo>
                  <a:lnTo>
                    <a:pt x="2001939" y="3026664"/>
                  </a:lnTo>
                  <a:lnTo>
                    <a:pt x="2028990" y="3036316"/>
                  </a:lnTo>
                  <a:lnTo>
                    <a:pt x="2032038" y="3027299"/>
                  </a:lnTo>
                  <a:close/>
                </a:path>
                <a:path w="5240020" h="5415280" extrusionOk="0">
                  <a:moveTo>
                    <a:pt x="2054009" y="1347597"/>
                  </a:moveTo>
                  <a:lnTo>
                    <a:pt x="2047913" y="1340358"/>
                  </a:lnTo>
                  <a:lnTo>
                    <a:pt x="2042477" y="1345057"/>
                  </a:lnTo>
                  <a:lnTo>
                    <a:pt x="2026196" y="1359281"/>
                  </a:lnTo>
                  <a:lnTo>
                    <a:pt x="2032673" y="1366266"/>
                  </a:lnTo>
                  <a:lnTo>
                    <a:pt x="2043239" y="1356893"/>
                  </a:lnTo>
                  <a:lnTo>
                    <a:pt x="2048598" y="1352219"/>
                  </a:lnTo>
                  <a:lnTo>
                    <a:pt x="2054009" y="1347597"/>
                  </a:lnTo>
                  <a:close/>
                </a:path>
                <a:path w="5240020" h="5415280" extrusionOk="0">
                  <a:moveTo>
                    <a:pt x="2059978" y="5244338"/>
                  </a:moveTo>
                  <a:lnTo>
                    <a:pt x="2023110" y="5234737"/>
                  </a:lnTo>
                  <a:lnTo>
                    <a:pt x="1986445" y="5224653"/>
                  </a:lnTo>
                  <a:lnTo>
                    <a:pt x="1983905" y="5233797"/>
                  </a:lnTo>
                  <a:lnTo>
                    <a:pt x="2020646" y="5243995"/>
                  </a:lnTo>
                  <a:lnTo>
                    <a:pt x="2057692" y="5253609"/>
                  </a:lnTo>
                  <a:lnTo>
                    <a:pt x="2059978" y="5244338"/>
                  </a:lnTo>
                  <a:close/>
                </a:path>
                <a:path w="5240020" h="5415280" extrusionOk="0">
                  <a:moveTo>
                    <a:pt x="2072678" y="295910"/>
                  </a:moveTo>
                  <a:lnTo>
                    <a:pt x="2069630" y="286893"/>
                  </a:lnTo>
                  <a:lnTo>
                    <a:pt x="2033346" y="298856"/>
                  </a:lnTo>
                  <a:lnTo>
                    <a:pt x="1997367" y="311277"/>
                  </a:lnTo>
                  <a:lnTo>
                    <a:pt x="2000669" y="320294"/>
                  </a:lnTo>
                  <a:lnTo>
                    <a:pt x="2036470" y="307822"/>
                  </a:lnTo>
                  <a:lnTo>
                    <a:pt x="2072678" y="295910"/>
                  </a:lnTo>
                  <a:close/>
                </a:path>
                <a:path w="5240020" h="5415280" extrusionOk="0">
                  <a:moveTo>
                    <a:pt x="2092998" y="3056001"/>
                  </a:moveTo>
                  <a:lnTo>
                    <a:pt x="2079358" y="3052165"/>
                  </a:lnTo>
                  <a:lnTo>
                    <a:pt x="2072576" y="3050184"/>
                  </a:lnTo>
                  <a:lnTo>
                    <a:pt x="2065820" y="3048127"/>
                  </a:lnTo>
                  <a:lnTo>
                    <a:pt x="2063026" y="3057271"/>
                  </a:lnTo>
                  <a:lnTo>
                    <a:pt x="2076754" y="3061360"/>
                  </a:lnTo>
                  <a:lnTo>
                    <a:pt x="2083650" y="3063290"/>
                  </a:lnTo>
                  <a:lnTo>
                    <a:pt x="2090585" y="3065145"/>
                  </a:lnTo>
                  <a:lnTo>
                    <a:pt x="2092998" y="3056001"/>
                  </a:lnTo>
                  <a:close/>
                </a:path>
                <a:path w="5240020" h="5415280" extrusionOk="0">
                  <a:moveTo>
                    <a:pt x="2112302" y="1313434"/>
                  </a:moveTo>
                  <a:lnTo>
                    <a:pt x="2106587" y="1305814"/>
                  </a:lnTo>
                  <a:lnTo>
                    <a:pt x="2095169" y="1314475"/>
                  </a:lnTo>
                  <a:lnTo>
                    <a:pt x="2083854" y="1323213"/>
                  </a:lnTo>
                  <a:lnTo>
                    <a:pt x="2089823" y="1330706"/>
                  </a:lnTo>
                  <a:lnTo>
                    <a:pt x="2095360" y="1326337"/>
                  </a:lnTo>
                  <a:lnTo>
                    <a:pt x="2100961" y="1321981"/>
                  </a:lnTo>
                  <a:lnTo>
                    <a:pt x="2106599" y="1317675"/>
                  </a:lnTo>
                  <a:lnTo>
                    <a:pt x="2112302" y="1313434"/>
                  </a:lnTo>
                  <a:close/>
                </a:path>
                <a:path w="5240020" h="5415280" extrusionOk="0">
                  <a:moveTo>
                    <a:pt x="2155863" y="3080639"/>
                  </a:moveTo>
                  <a:lnTo>
                    <a:pt x="2134895" y="3076143"/>
                  </a:lnTo>
                  <a:lnTo>
                    <a:pt x="2127923" y="3074543"/>
                  </a:lnTo>
                  <a:lnTo>
                    <a:pt x="2125764" y="3083814"/>
                  </a:lnTo>
                  <a:lnTo>
                    <a:pt x="2139861" y="3086963"/>
                  </a:lnTo>
                  <a:lnTo>
                    <a:pt x="2153958" y="3089910"/>
                  </a:lnTo>
                  <a:lnTo>
                    <a:pt x="2155863" y="3080639"/>
                  </a:lnTo>
                  <a:close/>
                </a:path>
                <a:path w="5240020" h="5415280" extrusionOk="0">
                  <a:moveTo>
                    <a:pt x="2159927" y="5277231"/>
                  </a:moveTo>
                  <a:lnTo>
                    <a:pt x="2104123" y="5264810"/>
                  </a:lnTo>
                  <a:lnTo>
                    <a:pt x="2085632" y="5260467"/>
                  </a:lnTo>
                  <a:lnTo>
                    <a:pt x="2083473" y="5269611"/>
                  </a:lnTo>
                  <a:lnTo>
                    <a:pt x="2101989" y="5274094"/>
                  </a:lnTo>
                  <a:lnTo>
                    <a:pt x="2120595" y="5278399"/>
                  </a:lnTo>
                  <a:lnTo>
                    <a:pt x="2158022" y="5286502"/>
                  </a:lnTo>
                  <a:lnTo>
                    <a:pt x="2159927" y="5277231"/>
                  </a:lnTo>
                  <a:close/>
                </a:path>
                <a:path w="5240020" h="5415280" extrusionOk="0">
                  <a:moveTo>
                    <a:pt x="2172754" y="1283081"/>
                  </a:moveTo>
                  <a:lnTo>
                    <a:pt x="2167547" y="1275080"/>
                  </a:lnTo>
                  <a:lnTo>
                    <a:pt x="2155558" y="1282928"/>
                  </a:lnTo>
                  <a:lnTo>
                    <a:pt x="2149551" y="1286941"/>
                  </a:lnTo>
                  <a:lnTo>
                    <a:pt x="2143671" y="1290955"/>
                  </a:lnTo>
                  <a:lnTo>
                    <a:pt x="2149132" y="1298829"/>
                  </a:lnTo>
                  <a:lnTo>
                    <a:pt x="2160701" y="1290955"/>
                  </a:lnTo>
                  <a:lnTo>
                    <a:pt x="2166772" y="1286941"/>
                  </a:lnTo>
                  <a:lnTo>
                    <a:pt x="2172754" y="1283081"/>
                  </a:lnTo>
                  <a:close/>
                </a:path>
                <a:path w="5240020" h="5415280" extrusionOk="0">
                  <a:moveTo>
                    <a:pt x="2175929" y="274701"/>
                  </a:moveTo>
                  <a:lnTo>
                    <a:pt x="2173262" y="265557"/>
                  </a:lnTo>
                  <a:lnTo>
                    <a:pt x="2136698" y="276123"/>
                  </a:lnTo>
                  <a:lnTo>
                    <a:pt x="2100237" y="287147"/>
                  </a:lnTo>
                  <a:lnTo>
                    <a:pt x="2103031" y="296164"/>
                  </a:lnTo>
                  <a:lnTo>
                    <a:pt x="2139378" y="285203"/>
                  </a:lnTo>
                  <a:lnTo>
                    <a:pt x="2175929" y="274701"/>
                  </a:lnTo>
                  <a:close/>
                </a:path>
                <a:path w="5240020" h="5415280" extrusionOk="0">
                  <a:moveTo>
                    <a:pt x="2219744" y="3100959"/>
                  </a:moveTo>
                  <a:lnTo>
                    <a:pt x="2212708" y="3100044"/>
                  </a:lnTo>
                  <a:lnTo>
                    <a:pt x="2205710" y="3099016"/>
                  </a:lnTo>
                  <a:lnTo>
                    <a:pt x="2191677" y="3096768"/>
                  </a:lnTo>
                  <a:lnTo>
                    <a:pt x="2190153" y="3106293"/>
                  </a:lnTo>
                  <a:lnTo>
                    <a:pt x="2204326" y="3108490"/>
                  </a:lnTo>
                  <a:lnTo>
                    <a:pt x="2218601" y="3110484"/>
                  </a:lnTo>
                  <a:lnTo>
                    <a:pt x="2219744" y="3100959"/>
                  </a:lnTo>
                  <a:close/>
                </a:path>
                <a:path w="5240020" h="5415280" extrusionOk="0">
                  <a:moveTo>
                    <a:pt x="2234984" y="1256665"/>
                  </a:moveTo>
                  <a:lnTo>
                    <a:pt x="2230412" y="1248410"/>
                  </a:lnTo>
                  <a:lnTo>
                    <a:pt x="2217864" y="1255547"/>
                  </a:lnTo>
                  <a:lnTo>
                    <a:pt x="2205520" y="1262761"/>
                  </a:lnTo>
                  <a:lnTo>
                    <a:pt x="2210346" y="1270889"/>
                  </a:lnTo>
                  <a:lnTo>
                    <a:pt x="2234984" y="1256665"/>
                  </a:lnTo>
                  <a:close/>
                </a:path>
                <a:path w="5240020" h="5415280" extrusionOk="0">
                  <a:moveTo>
                    <a:pt x="2261019" y="5306187"/>
                  </a:moveTo>
                  <a:lnTo>
                    <a:pt x="2223630" y="5299557"/>
                  </a:lnTo>
                  <a:lnTo>
                    <a:pt x="2186343" y="5292344"/>
                  </a:lnTo>
                  <a:lnTo>
                    <a:pt x="2184438" y="5301615"/>
                  </a:lnTo>
                  <a:lnTo>
                    <a:pt x="2221801" y="5308841"/>
                  </a:lnTo>
                  <a:lnTo>
                    <a:pt x="2259368" y="5315585"/>
                  </a:lnTo>
                  <a:lnTo>
                    <a:pt x="2261019" y="5306187"/>
                  </a:lnTo>
                  <a:close/>
                </a:path>
                <a:path w="5240020" h="5415280" extrusionOk="0">
                  <a:moveTo>
                    <a:pt x="2279942" y="257429"/>
                  </a:moveTo>
                  <a:lnTo>
                    <a:pt x="2277656" y="248158"/>
                  </a:lnTo>
                  <a:lnTo>
                    <a:pt x="2240165" y="257429"/>
                  </a:lnTo>
                  <a:lnTo>
                    <a:pt x="2203742" y="266954"/>
                  </a:lnTo>
                  <a:lnTo>
                    <a:pt x="2206155" y="276225"/>
                  </a:lnTo>
                  <a:lnTo>
                    <a:pt x="2242947" y="266547"/>
                  </a:lnTo>
                  <a:lnTo>
                    <a:pt x="2279942" y="257429"/>
                  </a:lnTo>
                  <a:close/>
                </a:path>
                <a:path w="5240020" h="5415280" extrusionOk="0">
                  <a:moveTo>
                    <a:pt x="2285149" y="3117342"/>
                  </a:moveTo>
                  <a:lnTo>
                    <a:pt x="2271064" y="3116300"/>
                  </a:lnTo>
                  <a:lnTo>
                    <a:pt x="2257082" y="3115056"/>
                  </a:lnTo>
                  <a:lnTo>
                    <a:pt x="2256066" y="3124581"/>
                  </a:lnTo>
                  <a:lnTo>
                    <a:pt x="2284514" y="3126867"/>
                  </a:lnTo>
                  <a:lnTo>
                    <a:pt x="2285149" y="3117342"/>
                  </a:lnTo>
                  <a:close/>
                </a:path>
                <a:path w="5240020" h="5415280" extrusionOk="0">
                  <a:moveTo>
                    <a:pt x="2298738" y="1234440"/>
                  </a:moveTo>
                  <a:lnTo>
                    <a:pt x="2294674" y="1225804"/>
                  </a:lnTo>
                  <a:lnTo>
                    <a:pt x="2288197" y="1228890"/>
                  </a:lnTo>
                  <a:lnTo>
                    <a:pt x="2281732" y="1232014"/>
                  </a:lnTo>
                  <a:lnTo>
                    <a:pt x="2275294" y="1235227"/>
                  </a:lnTo>
                  <a:lnTo>
                    <a:pt x="2268893" y="1238504"/>
                  </a:lnTo>
                  <a:lnTo>
                    <a:pt x="2273211" y="1247013"/>
                  </a:lnTo>
                  <a:lnTo>
                    <a:pt x="2285974" y="1240637"/>
                  </a:lnTo>
                  <a:lnTo>
                    <a:pt x="2298738" y="1234440"/>
                  </a:lnTo>
                  <a:close/>
                </a:path>
                <a:path w="5240020" h="5415280" extrusionOk="0">
                  <a:moveTo>
                    <a:pt x="2351570" y="3129534"/>
                  </a:moveTo>
                  <a:lnTo>
                    <a:pt x="2347277" y="3129534"/>
                  </a:lnTo>
                  <a:lnTo>
                    <a:pt x="2322995" y="3128899"/>
                  </a:lnTo>
                  <a:lnTo>
                    <a:pt x="2322614" y="3138424"/>
                  </a:lnTo>
                  <a:lnTo>
                    <a:pt x="2349474" y="3139059"/>
                  </a:lnTo>
                  <a:lnTo>
                    <a:pt x="2351570" y="3139059"/>
                  </a:lnTo>
                  <a:lnTo>
                    <a:pt x="2351570" y="3129534"/>
                  </a:lnTo>
                  <a:close/>
                </a:path>
                <a:path w="5240020" h="5415280" extrusionOk="0">
                  <a:moveTo>
                    <a:pt x="2363127" y="5331333"/>
                  </a:moveTo>
                  <a:lnTo>
                    <a:pt x="2306701" y="5323243"/>
                  </a:lnTo>
                  <a:lnTo>
                    <a:pt x="2287943" y="5320284"/>
                  </a:lnTo>
                  <a:lnTo>
                    <a:pt x="2286419" y="5329809"/>
                  </a:lnTo>
                  <a:lnTo>
                    <a:pt x="2305278" y="5332717"/>
                  </a:lnTo>
                  <a:lnTo>
                    <a:pt x="2361857" y="5340858"/>
                  </a:lnTo>
                  <a:lnTo>
                    <a:pt x="2363127" y="5331333"/>
                  </a:lnTo>
                  <a:close/>
                </a:path>
                <a:path w="5240020" h="5415280" extrusionOk="0">
                  <a:moveTo>
                    <a:pt x="2363762" y="1216279"/>
                  </a:moveTo>
                  <a:lnTo>
                    <a:pt x="2360333" y="1207389"/>
                  </a:lnTo>
                  <a:lnTo>
                    <a:pt x="2347010" y="1212824"/>
                  </a:lnTo>
                  <a:lnTo>
                    <a:pt x="2333790" y="1218438"/>
                  </a:lnTo>
                  <a:lnTo>
                    <a:pt x="2337600" y="1227201"/>
                  </a:lnTo>
                  <a:lnTo>
                    <a:pt x="2344089" y="1224394"/>
                  </a:lnTo>
                  <a:lnTo>
                    <a:pt x="2363762" y="1216279"/>
                  </a:lnTo>
                  <a:close/>
                </a:path>
                <a:path w="5240020" h="5415280" extrusionOk="0">
                  <a:moveTo>
                    <a:pt x="2384463" y="244221"/>
                  </a:moveTo>
                  <a:lnTo>
                    <a:pt x="2382685" y="234950"/>
                  </a:lnTo>
                  <a:lnTo>
                    <a:pt x="2345245" y="242658"/>
                  </a:lnTo>
                  <a:lnTo>
                    <a:pt x="2308009" y="250825"/>
                  </a:lnTo>
                  <a:lnTo>
                    <a:pt x="2310041" y="260223"/>
                  </a:lnTo>
                  <a:lnTo>
                    <a:pt x="2347201" y="251942"/>
                  </a:lnTo>
                  <a:lnTo>
                    <a:pt x="2384463" y="244221"/>
                  </a:lnTo>
                  <a:close/>
                </a:path>
                <a:path w="5240020" h="5415280" extrusionOk="0">
                  <a:moveTo>
                    <a:pt x="2403005" y="28956"/>
                  </a:moveTo>
                  <a:lnTo>
                    <a:pt x="2401862" y="19431"/>
                  </a:lnTo>
                  <a:lnTo>
                    <a:pt x="2382901" y="21793"/>
                  </a:lnTo>
                  <a:lnTo>
                    <a:pt x="2326297" y="29591"/>
                  </a:lnTo>
                  <a:lnTo>
                    <a:pt x="2327567" y="38989"/>
                  </a:lnTo>
                  <a:lnTo>
                    <a:pt x="2384082" y="31292"/>
                  </a:lnTo>
                  <a:lnTo>
                    <a:pt x="2403005" y="28956"/>
                  </a:lnTo>
                  <a:close/>
                </a:path>
                <a:path w="5240020" h="5415280" extrusionOk="0">
                  <a:moveTo>
                    <a:pt x="2419388" y="3146806"/>
                  </a:moveTo>
                  <a:lnTo>
                    <a:pt x="2418943" y="3138551"/>
                  </a:lnTo>
                  <a:lnTo>
                    <a:pt x="2418880" y="3137281"/>
                  </a:lnTo>
                  <a:lnTo>
                    <a:pt x="2411806" y="3137712"/>
                  </a:lnTo>
                  <a:lnTo>
                    <a:pt x="2404694" y="3138068"/>
                  </a:lnTo>
                  <a:lnTo>
                    <a:pt x="2390432" y="3138551"/>
                  </a:lnTo>
                  <a:lnTo>
                    <a:pt x="2390648" y="3146806"/>
                  </a:lnTo>
                  <a:lnTo>
                    <a:pt x="2390686" y="3148076"/>
                  </a:lnTo>
                  <a:lnTo>
                    <a:pt x="2405037" y="3147593"/>
                  </a:lnTo>
                  <a:lnTo>
                    <a:pt x="2412212" y="3147237"/>
                  </a:lnTo>
                  <a:lnTo>
                    <a:pt x="2419388" y="3146806"/>
                  </a:lnTo>
                  <a:close/>
                </a:path>
                <a:path w="5240020" h="5415280" extrusionOk="0">
                  <a:moveTo>
                    <a:pt x="2430056" y="1202436"/>
                  </a:moveTo>
                  <a:lnTo>
                    <a:pt x="2427008" y="1193419"/>
                  </a:lnTo>
                  <a:lnTo>
                    <a:pt x="2420162" y="1195641"/>
                  </a:lnTo>
                  <a:lnTo>
                    <a:pt x="2413368" y="1197914"/>
                  </a:lnTo>
                  <a:lnTo>
                    <a:pt x="2406586" y="1200264"/>
                  </a:lnTo>
                  <a:lnTo>
                    <a:pt x="2399830" y="1202690"/>
                  </a:lnTo>
                  <a:lnTo>
                    <a:pt x="2403005" y="1211707"/>
                  </a:lnTo>
                  <a:lnTo>
                    <a:pt x="2430056" y="1202436"/>
                  </a:lnTo>
                  <a:close/>
                </a:path>
                <a:path w="5240020" h="5415280" extrusionOk="0">
                  <a:moveTo>
                    <a:pt x="2466251" y="5352542"/>
                  </a:moveTo>
                  <a:lnTo>
                    <a:pt x="2409431" y="5346636"/>
                  </a:lnTo>
                  <a:lnTo>
                    <a:pt x="2390559" y="5344414"/>
                  </a:lnTo>
                  <a:lnTo>
                    <a:pt x="2389416" y="5353812"/>
                  </a:lnTo>
                  <a:lnTo>
                    <a:pt x="2408313" y="5356034"/>
                  </a:lnTo>
                  <a:lnTo>
                    <a:pt x="2465362" y="5361940"/>
                  </a:lnTo>
                  <a:lnTo>
                    <a:pt x="2466124" y="5353812"/>
                  </a:lnTo>
                  <a:lnTo>
                    <a:pt x="2466251" y="5352542"/>
                  </a:lnTo>
                  <a:close/>
                </a:path>
                <a:path w="5240020" h="5415280" extrusionOk="0">
                  <a:moveTo>
                    <a:pt x="2486952" y="3150489"/>
                  </a:moveTo>
                  <a:lnTo>
                    <a:pt x="2486253" y="3144012"/>
                  </a:lnTo>
                  <a:lnTo>
                    <a:pt x="2486177" y="3143326"/>
                  </a:lnTo>
                  <a:lnTo>
                    <a:pt x="2486101" y="3142589"/>
                  </a:lnTo>
                  <a:lnTo>
                    <a:pt x="2486025" y="3141802"/>
                  </a:lnTo>
                  <a:lnTo>
                    <a:pt x="2485936" y="3140964"/>
                  </a:lnTo>
                  <a:lnTo>
                    <a:pt x="2471750" y="3142589"/>
                  </a:lnTo>
                  <a:lnTo>
                    <a:pt x="2457488" y="3144012"/>
                  </a:lnTo>
                  <a:lnTo>
                    <a:pt x="2458085" y="3150489"/>
                  </a:lnTo>
                  <a:lnTo>
                    <a:pt x="2458161" y="3151327"/>
                  </a:lnTo>
                  <a:lnTo>
                    <a:pt x="2458237" y="3152114"/>
                  </a:lnTo>
                  <a:lnTo>
                    <a:pt x="2458301" y="3152851"/>
                  </a:lnTo>
                  <a:lnTo>
                    <a:pt x="2458377" y="3153537"/>
                  </a:lnTo>
                  <a:lnTo>
                    <a:pt x="2479802" y="3151327"/>
                  </a:lnTo>
                  <a:lnTo>
                    <a:pt x="2486952" y="3150489"/>
                  </a:lnTo>
                  <a:close/>
                </a:path>
                <a:path w="5240020" h="5415280" extrusionOk="0">
                  <a:moveTo>
                    <a:pt x="2489492" y="235204"/>
                  </a:moveTo>
                  <a:lnTo>
                    <a:pt x="2487968" y="225806"/>
                  </a:lnTo>
                  <a:lnTo>
                    <a:pt x="2450274" y="232067"/>
                  </a:lnTo>
                  <a:lnTo>
                    <a:pt x="2412784" y="238887"/>
                  </a:lnTo>
                  <a:lnTo>
                    <a:pt x="2414562" y="248158"/>
                  </a:lnTo>
                  <a:lnTo>
                    <a:pt x="2451925" y="241452"/>
                  </a:lnTo>
                  <a:lnTo>
                    <a:pt x="2489492" y="235204"/>
                  </a:lnTo>
                  <a:close/>
                </a:path>
                <a:path w="5240020" h="5415280" extrusionOk="0">
                  <a:moveTo>
                    <a:pt x="2496985" y="1193038"/>
                  </a:moveTo>
                  <a:lnTo>
                    <a:pt x="2494572" y="1183767"/>
                  </a:lnTo>
                  <a:lnTo>
                    <a:pt x="2487612" y="1185545"/>
                  </a:lnTo>
                  <a:lnTo>
                    <a:pt x="2466886" y="1191260"/>
                  </a:lnTo>
                  <a:lnTo>
                    <a:pt x="2469553" y="1200531"/>
                  </a:lnTo>
                  <a:lnTo>
                    <a:pt x="2476411" y="1198575"/>
                  </a:lnTo>
                  <a:lnTo>
                    <a:pt x="2496985" y="1193038"/>
                  </a:lnTo>
                  <a:close/>
                </a:path>
                <a:path w="5240020" h="5415280" extrusionOk="0">
                  <a:moveTo>
                    <a:pt x="2508415" y="27940"/>
                  </a:moveTo>
                  <a:lnTo>
                    <a:pt x="2507653" y="18415"/>
                  </a:lnTo>
                  <a:lnTo>
                    <a:pt x="2469629" y="21805"/>
                  </a:lnTo>
                  <a:lnTo>
                    <a:pt x="2431707" y="25654"/>
                  </a:lnTo>
                  <a:lnTo>
                    <a:pt x="2432723" y="35052"/>
                  </a:lnTo>
                  <a:lnTo>
                    <a:pt x="2508415" y="27940"/>
                  </a:lnTo>
                  <a:close/>
                </a:path>
                <a:path w="5240020" h="5415280" extrusionOk="0">
                  <a:moveTo>
                    <a:pt x="2555024" y="3149727"/>
                  </a:moveTo>
                  <a:lnTo>
                    <a:pt x="2553119" y="3140202"/>
                  </a:lnTo>
                  <a:lnTo>
                    <a:pt x="2539250" y="3142780"/>
                  </a:lnTo>
                  <a:lnTo>
                    <a:pt x="2525306" y="3145155"/>
                  </a:lnTo>
                  <a:lnTo>
                    <a:pt x="2526830" y="3154553"/>
                  </a:lnTo>
                  <a:lnTo>
                    <a:pt x="2533878" y="3153448"/>
                  </a:lnTo>
                  <a:lnTo>
                    <a:pt x="2555024" y="3149727"/>
                  </a:lnTo>
                  <a:close/>
                </a:path>
                <a:path w="5240020" h="5415280" extrusionOk="0">
                  <a:moveTo>
                    <a:pt x="2564422" y="1187958"/>
                  </a:moveTo>
                  <a:lnTo>
                    <a:pt x="2562644" y="1178560"/>
                  </a:lnTo>
                  <a:lnTo>
                    <a:pt x="2534577" y="1184148"/>
                  </a:lnTo>
                  <a:lnTo>
                    <a:pt x="2536609" y="1193546"/>
                  </a:lnTo>
                  <a:lnTo>
                    <a:pt x="2550464" y="1190612"/>
                  </a:lnTo>
                  <a:lnTo>
                    <a:pt x="2557411" y="1189253"/>
                  </a:lnTo>
                  <a:lnTo>
                    <a:pt x="2564422" y="1187958"/>
                  </a:lnTo>
                  <a:close/>
                </a:path>
                <a:path w="5240020" h="5415280" extrusionOk="0">
                  <a:moveTo>
                    <a:pt x="2570010" y="5369687"/>
                  </a:moveTo>
                  <a:lnTo>
                    <a:pt x="2512961" y="5365966"/>
                  </a:lnTo>
                  <a:lnTo>
                    <a:pt x="2494064" y="5364480"/>
                  </a:lnTo>
                  <a:lnTo>
                    <a:pt x="2493302" y="5374005"/>
                  </a:lnTo>
                  <a:lnTo>
                    <a:pt x="2512276" y="5375491"/>
                  </a:lnTo>
                  <a:lnTo>
                    <a:pt x="2569502" y="5379212"/>
                  </a:lnTo>
                  <a:lnTo>
                    <a:pt x="2570010" y="5369687"/>
                  </a:lnTo>
                  <a:close/>
                </a:path>
                <a:path w="5240020" h="5415280" extrusionOk="0">
                  <a:moveTo>
                    <a:pt x="2595156" y="1067054"/>
                  </a:moveTo>
                  <a:lnTo>
                    <a:pt x="2594749" y="1059561"/>
                  </a:lnTo>
                  <a:lnTo>
                    <a:pt x="2594648" y="1057529"/>
                  </a:lnTo>
                  <a:lnTo>
                    <a:pt x="2587498" y="1057960"/>
                  </a:lnTo>
                  <a:lnTo>
                    <a:pt x="2566073" y="1059561"/>
                  </a:lnTo>
                  <a:lnTo>
                    <a:pt x="2566670" y="1067054"/>
                  </a:lnTo>
                  <a:lnTo>
                    <a:pt x="2566733" y="1067930"/>
                  </a:lnTo>
                  <a:lnTo>
                    <a:pt x="2566835" y="1069086"/>
                  </a:lnTo>
                  <a:lnTo>
                    <a:pt x="2573947" y="1068476"/>
                  </a:lnTo>
                  <a:lnTo>
                    <a:pt x="2588095" y="1067473"/>
                  </a:lnTo>
                  <a:lnTo>
                    <a:pt x="2595156" y="1067054"/>
                  </a:lnTo>
                  <a:close/>
                </a:path>
                <a:path w="5240020" h="5415280" extrusionOk="0">
                  <a:moveTo>
                    <a:pt x="2611412" y="12192"/>
                  </a:moveTo>
                  <a:lnTo>
                    <a:pt x="2611196" y="6858"/>
                  </a:lnTo>
                  <a:lnTo>
                    <a:pt x="2611094" y="4483"/>
                  </a:lnTo>
                  <a:lnTo>
                    <a:pt x="2611031" y="2667"/>
                  </a:lnTo>
                  <a:lnTo>
                    <a:pt x="2572829" y="4483"/>
                  </a:lnTo>
                  <a:lnTo>
                    <a:pt x="2534831" y="6858"/>
                  </a:lnTo>
                  <a:lnTo>
                    <a:pt x="2535186" y="12192"/>
                  </a:lnTo>
                  <a:lnTo>
                    <a:pt x="2535301" y="14008"/>
                  </a:lnTo>
                  <a:lnTo>
                    <a:pt x="2535377" y="15125"/>
                  </a:lnTo>
                  <a:lnTo>
                    <a:pt x="2535466" y="16383"/>
                  </a:lnTo>
                  <a:lnTo>
                    <a:pt x="2573388" y="14008"/>
                  </a:lnTo>
                  <a:lnTo>
                    <a:pt x="2611412" y="12192"/>
                  </a:lnTo>
                  <a:close/>
                </a:path>
                <a:path w="5240020" h="5415280" extrusionOk="0">
                  <a:moveTo>
                    <a:pt x="2622715" y="3144393"/>
                  </a:moveTo>
                  <a:lnTo>
                    <a:pt x="2620429" y="3135122"/>
                  </a:lnTo>
                  <a:lnTo>
                    <a:pt x="2606535" y="3138525"/>
                  </a:lnTo>
                  <a:lnTo>
                    <a:pt x="2592743" y="3141726"/>
                  </a:lnTo>
                  <a:lnTo>
                    <a:pt x="2594775" y="3151124"/>
                  </a:lnTo>
                  <a:lnTo>
                    <a:pt x="2622715" y="3144393"/>
                  </a:lnTo>
                  <a:close/>
                </a:path>
                <a:path w="5240020" h="5415280" extrusionOk="0">
                  <a:moveTo>
                    <a:pt x="2631986" y="1187196"/>
                  </a:moveTo>
                  <a:lnTo>
                    <a:pt x="2631300" y="1181608"/>
                  </a:lnTo>
                  <a:lnTo>
                    <a:pt x="2631173" y="1180592"/>
                  </a:lnTo>
                  <a:lnTo>
                    <a:pt x="2631059" y="1179614"/>
                  </a:lnTo>
                  <a:lnTo>
                    <a:pt x="2630944" y="1178687"/>
                  </a:lnTo>
                  <a:lnTo>
                    <a:pt x="2630843" y="1177798"/>
                  </a:lnTo>
                  <a:lnTo>
                    <a:pt x="2616555" y="1179614"/>
                  </a:lnTo>
                  <a:lnTo>
                    <a:pt x="2602268" y="1181608"/>
                  </a:lnTo>
                  <a:lnTo>
                    <a:pt x="2603792" y="1191006"/>
                  </a:lnTo>
                  <a:lnTo>
                    <a:pt x="2617889" y="1189012"/>
                  </a:lnTo>
                  <a:lnTo>
                    <a:pt x="2631986" y="1187196"/>
                  </a:lnTo>
                  <a:close/>
                </a:path>
                <a:path w="5240020" h="5415280" extrusionOk="0">
                  <a:moveTo>
                    <a:pt x="2662720" y="1055878"/>
                  </a:moveTo>
                  <a:lnTo>
                    <a:pt x="2653830" y="1055878"/>
                  </a:lnTo>
                  <a:lnTo>
                    <a:pt x="2653830" y="1065657"/>
                  </a:lnTo>
                  <a:lnTo>
                    <a:pt x="2662580" y="1065657"/>
                  </a:lnTo>
                  <a:lnTo>
                    <a:pt x="2662644" y="1060704"/>
                  </a:lnTo>
                  <a:lnTo>
                    <a:pt x="2662720" y="1055878"/>
                  </a:lnTo>
                  <a:close/>
                </a:path>
                <a:path w="5240020" h="5415280" extrusionOk="0">
                  <a:moveTo>
                    <a:pt x="2674277" y="5382895"/>
                  </a:moveTo>
                  <a:lnTo>
                    <a:pt x="2636316" y="5382044"/>
                  </a:lnTo>
                  <a:lnTo>
                    <a:pt x="2598458" y="5380609"/>
                  </a:lnTo>
                  <a:lnTo>
                    <a:pt x="2598077" y="5390134"/>
                  </a:lnTo>
                  <a:lnTo>
                    <a:pt x="2636075" y="5391518"/>
                  </a:lnTo>
                  <a:lnTo>
                    <a:pt x="2674277" y="5392420"/>
                  </a:lnTo>
                  <a:lnTo>
                    <a:pt x="2674277" y="5382895"/>
                  </a:lnTo>
                  <a:close/>
                </a:path>
                <a:path w="5240020" h="5415280" extrusionOk="0">
                  <a:moveTo>
                    <a:pt x="2689898" y="3134741"/>
                  </a:moveTo>
                  <a:lnTo>
                    <a:pt x="2686850" y="3125724"/>
                  </a:lnTo>
                  <a:lnTo>
                    <a:pt x="2673413" y="3130016"/>
                  </a:lnTo>
                  <a:lnTo>
                    <a:pt x="2659799" y="3134106"/>
                  </a:lnTo>
                  <a:lnTo>
                    <a:pt x="2662466" y="3143250"/>
                  </a:lnTo>
                  <a:lnTo>
                    <a:pt x="2669324" y="3141218"/>
                  </a:lnTo>
                  <a:lnTo>
                    <a:pt x="2689898" y="3134741"/>
                  </a:lnTo>
                  <a:close/>
                </a:path>
                <a:path w="5240020" h="5415280" extrusionOk="0">
                  <a:moveTo>
                    <a:pt x="2716568" y="9652"/>
                  </a:moveTo>
                  <a:lnTo>
                    <a:pt x="2697442" y="9817"/>
                  </a:lnTo>
                  <a:lnTo>
                    <a:pt x="2640241" y="11049"/>
                  </a:lnTo>
                  <a:lnTo>
                    <a:pt x="2640368" y="20574"/>
                  </a:lnTo>
                  <a:lnTo>
                    <a:pt x="2697518" y="19342"/>
                  </a:lnTo>
                  <a:lnTo>
                    <a:pt x="2716568" y="19177"/>
                  </a:lnTo>
                  <a:lnTo>
                    <a:pt x="2716568" y="9652"/>
                  </a:lnTo>
                  <a:close/>
                </a:path>
                <a:path w="5240020" h="5415280" extrusionOk="0">
                  <a:moveTo>
                    <a:pt x="2729903" y="1068197"/>
                  </a:moveTo>
                  <a:lnTo>
                    <a:pt x="2722803" y="1067676"/>
                  </a:lnTo>
                  <a:lnTo>
                    <a:pt x="2701328" y="1066419"/>
                  </a:lnTo>
                  <a:lnTo>
                    <a:pt x="2700947" y="1076071"/>
                  </a:lnTo>
                  <a:lnTo>
                    <a:pt x="2708059" y="1076401"/>
                  </a:lnTo>
                  <a:lnTo>
                    <a:pt x="2729268" y="1077722"/>
                  </a:lnTo>
                  <a:lnTo>
                    <a:pt x="2729903" y="1068197"/>
                  </a:lnTo>
                  <a:close/>
                </a:path>
                <a:path w="5240020" h="5415280" extrusionOk="0">
                  <a:moveTo>
                    <a:pt x="2756446" y="3120771"/>
                  </a:moveTo>
                  <a:lnTo>
                    <a:pt x="2752750" y="3111881"/>
                  </a:lnTo>
                  <a:lnTo>
                    <a:pt x="2739593" y="3117113"/>
                  </a:lnTo>
                  <a:lnTo>
                    <a:pt x="2732989" y="3119615"/>
                  </a:lnTo>
                  <a:lnTo>
                    <a:pt x="2726347" y="3122041"/>
                  </a:lnTo>
                  <a:lnTo>
                    <a:pt x="2729649" y="3131058"/>
                  </a:lnTo>
                  <a:lnTo>
                    <a:pt x="2756446" y="3120771"/>
                  </a:lnTo>
                  <a:close/>
                </a:path>
                <a:path w="5240020" h="5415280" extrusionOk="0">
                  <a:moveTo>
                    <a:pt x="2779687" y="5401691"/>
                  </a:moveTo>
                  <a:lnTo>
                    <a:pt x="2779623" y="5397627"/>
                  </a:lnTo>
                  <a:lnTo>
                    <a:pt x="2779560" y="5392166"/>
                  </a:lnTo>
                  <a:lnTo>
                    <a:pt x="2750134" y="5392686"/>
                  </a:lnTo>
                  <a:lnTo>
                    <a:pt x="2703233" y="5392686"/>
                  </a:lnTo>
                  <a:lnTo>
                    <a:pt x="2703157" y="5397627"/>
                  </a:lnTo>
                  <a:lnTo>
                    <a:pt x="2703093" y="5402326"/>
                  </a:lnTo>
                  <a:lnTo>
                    <a:pt x="2720505" y="5402326"/>
                  </a:lnTo>
                  <a:lnTo>
                    <a:pt x="2737256" y="5402326"/>
                  </a:lnTo>
                  <a:lnTo>
                    <a:pt x="2779687" y="5401691"/>
                  </a:lnTo>
                  <a:close/>
                </a:path>
                <a:path w="5240020" h="5415280" extrusionOk="0">
                  <a:moveTo>
                    <a:pt x="2796197" y="1084707"/>
                  </a:moveTo>
                  <a:lnTo>
                    <a:pt x="2781884" y="1082903"/>
                  </a:lnTo>
                  <a:lnTo>
                    <a:pt x="2767495" y="1081278"/>
                  </a:lnTo>
                  <a:lnTo>
                    <a:pt x="2766479" y="1090676"/>
                  </a:lnTo>
                  <a:lnTo>
                    <a:pt x="2780677" y="1092314"/>
                  </a:lnTo>
                  <a:lnTo>
                    <a:pt x="2787739" y="1093241"/>
                  </a:lnTo>
                  <a:lnTo>
                    <a:pt x="2794800" y="1094232"/>
                  </a:lnTo>
                  <a:lnTo>
                    <a:pt x="2796197" y="1084707"/>
                  </a:lnTo>
                  <a:close/>
                </a:path>
                <a:path w="5240020" h="5415280" extrusionOk="0">
                  <a:moveTo>
                    <a:pt x="2821216" y="1524"/>
                  </a:moveTo>
                  <a:lnTo>
                    <a:pt x="2763901" y="190"/>
                  </a:lnTo>
                  <a:lnTo>
                    <a:pt x="2744762" y="0"/>
                  </a:lnTo>
                  <a:lnTo>
                    <a:pt x="2744762" y="9525"/>
                  </a:lnTo>
                  <a:lnTo>
                    <a:pt x="2782900" y="10007"/>
                  </a:lnTo>
                  <a:lnTo>
                    <a:pt x="2820962" y="11049"/>
                  </a:lnTo>
                  <a:lnTo>
                    <a:pt x="2821216" y="1524"/>
                  </a:lnTo>
                  <a:close/>
                </a:path>
                <a:path w="5240020" h="5415280" extrusionOk="0">
                  <a:moveTo>
                    <a:pt x="2821978" y="3102356"/>
                  </a:moveTo>
                  <a:lnTo>
                    <a:pt x="2817787" y="3093720"/>
                  </a:lnTo>
                  <a:lnTo>
                    <a:pt x="2811373" y="3096806"/>
                  </a:lnTo>
                  <a:lnTo>
                    <a:pt x="2792006" y="3105658"/>
                  </a:lnTo>
                  <a:lnTo>
                    <a:pt x="2795816" y="3114294"/>
                  </a:lnTo>
                  <a:lnTo>
                    <a:pt x="2802382" y="3111398"/>
                  </a:lnTo>
                  <a:lnTo>
                    <a:pt x="2815475" y="3105404"/>
                  </a:lnTo>
                  <a:lnTo>
                    <a:pt x="2821978" y="3102356"/>
                  </a:lnTo>
                  <a:close/>
                </a:path>
                <a:path w="5240020" h="5415280" extrusionOk="0">
                  <a:moveTo>
                    <a:pt x="2860840" y="1105408"/>
                  </a:moveTo>
                  <a:lnTo>
                    <a:pt x="2846895" y="1102652"/>
                  </a:lnTo>
                  <a:lnTo>
                    <a:pt x="2832773" y="1100074"/>
                  </a:lnTo>
                  <a:lnTo>
                    <a:pt x="2831122" y="1109472"/>
                  </a:lnTo>
                  <a:lnTo>
                    <a:pt x="2845016" y="1112050"/>
                  </a:lnTo>
                  <a:lnTo>
                    <a:pt x="2858935" y="1114806"/>
                  </a:lnTo>
                  <a:lnTo>
                    <a:pt x="2860840" y="1105408"/>
                  </a:lnTo>
                  <a:close/>
                </a:path>
                <a:path w="5240020" h="5415280" extrusionOk="0">
                  <a:moveTo>
                    <a:pt x="2884970" y="5407025"/>
                  </a:moveTo>
                  <a:lnTo>
                    <a:pt x="2884640" y="5400929"/>
                  </a:lnTo>
                  <a:lnTo>
                    <a:pt x="2884513" y="5398579"/>
                  </a:lnTo>
                  <a:lnTo>
                    <a:pt x="2884462" y="5397500"/>
                  </a:lnTo>
                  <a:lnTo>
                    <a:pt x="2846527" y="5399506"/>
                  </a:lnTo>
                  <a:lnTo>
                    <a:pt x="2808516" y="5400929"/>
                  </a:lnTo>
                  <a:lnTo>
                    <a:pt x="2808668" y="5407025"/>
                  </a:lnTo>
                  <a:lnTo>
                    <a:pt x="2808770" y="5410454"/>
                  </a:lnTo>
                  <a:lnTo>
                    <a:pt x="2846959" y="5409031"/>
                  </a:lnTo>
                  <a:lnTo>
                    <a:pt x="2884970" y="5407025"/>
                  </a:lnTo>
                  <a:close/>
                </a:path>
                <a:path w="5240020" h="5415280" extrusionOk="0">
                  <a:moveTo>
                    <a:pt x="2886113" y="3079750"/>
                  </a:moveTo>
                  <a:lnTo>
                    <a:pt x="2881414" y="3071495"/>
                  </a:lnTo>
                  <a:lnTo>
                    <a:pt x="2875191" y="3074924"/>
                  </a:lnTo>
                  <a:lnTo>
                    <a:pt x="2862669" y="3081680"/>
                  </a:lnTo>
                  <a:lnTo>
                    <a:pt x="2856395" y="3084957"/>
                  </a:lnTo>
                  <a:lnTo>
                    <a:pt x="2860840" y="3093466"/>
                  </a:lnTo>
                  <a:lnTo>
                    <a:pt x="2867190" y="3090113"/>
                  </a:lnTo>
                  <a:lnTo>
                    <a:pt x="2879814" y="3083255"/>
                  </a:lnTo>
                  <a:lnTo>
                    <a:pt x="2886113" y="3079750"/>
                  </a:lnTo>
                  <a:close/>
                </a:path>
                <a:path w="5240020" h="5415280" extrusionOk="0">
                  <a:moveTo>
                    <a:pt x="2924467" y="1130427"/>
                  </a:moveTo>
                  <a:lnTo>
                    <a:pt x="2910560" y="1126718"/>
                  </a:lnTo>
                  <a:lnTo>
                    <a:pt x="2896654" y="1123188"/>
                  </a:lnTo>
                  <a:lnTo>
                    <a:pt x="2894495" y="1132332"/>
                  </a:lnTo>
                  <a:lnTo>
                    <a:pt x="2908211" y="1135862"/>
                  </a:lnTo>
                  <a:lnTo>
                    <a:pt x="2921927" y="1139571"/>
                  </a:lnTo>
                  <a:lnTo>
                    <a:pt x="2924467" y="1130427"/>
                  </a:lnTo>
                  <a:close/>
                </a:path>
                <a:path w="5240020" h="5415280" extrusionOk="0">
                  <a:moveTo>
                    <a:pt x="2926118" y="16510"/>
                  </a:moveTo>
                  <a:lnTo>
                    <a:pt x="2868904" y="13106"/>
                  </a:lnTo>
                  <a:lnTo>
                    <a:pt x="2849791" y="12192"/>
                  </a:lnTo>
                  <a:lnTo>
                    <a:pt x="2849410" y="21717"/>
                  </a:lnTo>
                  <a:lnTo>
                    <a:pt x="2868447" y="22631"/>
                  </a:lnTo>
                  <a:lnTo>
                    <a:pt x="2925356" y="26035"/>
                  </a:lnTo>
                  <a:lnTo>
                    <a:pt x="2926118" y="16510"/>
                  </a:lnTo>
                  <a:close/>
                </a:path>
                <a:path w="5240020" h="5415280" extrusionOk="0">
                  <a:moveTo>
                    <a:pt x="2948597" y="3053080"/>
                  </a:moveTo>
                  <a:lnTo>
                    <a:pt x="2943390" y="3045079"/>
                  </a:lnTo>
                  <a:lnTo>
                    <a:pt x="2937459" y="3048952"/>
                  </a:lnTo>
                  <a:lnTo>
                    <a:pt x="2931477" y="3052737"/>
                  </a:lnTo>
                  <a:lnTo>
                    <a:pt x="2919387" y="3060192"/>
                  </a:lnTo>
                  <a:lnTo>
                    <a:pt x="2924340" y="3068320"/>
                  </a:lnTo>
                  <a:lnTo>
                    <a:pt x="2930487" y="3064586"/>
                  </a:lnTo>
                  <a:lnTo>
                    <a:pt x="2936557" y="3060801"/>
                  </a:lnTo>
                  <a:lnTo>
                    <a:pt x="2942590" y="3056966"/>
                  </a:lnTo>
                  <a:lnTo>
                    <a:pt x="2948597" y="3053080"/>
                  </a:lnTo>
                  <a:close/>
                </a:path>
                <a:path w="5240020" h="5415280" extrusionOk="0">
                  <a:moveTo>
                    <a:pt x="2986557" y="1159383"/>
                  </a:moveTo>
                  <a:lnTo>
                    <a:pt x="2965729" y="1152461"/>
                  </a:lnTo>
                  <a:lnTo>
                    <a:pt x="2958884" y="1150239"/>
                  </a:lnTo>
                  <a:lnTo>
                    <a:pt x="2955836" y="1159383"/>
                  </a:lnTo>
                  <a:lnTo>
                    <a:pt x="2962681" y="1161529"/>
                  </a:lnTo>
                  <a:lnTo>
                    <a:pt x="2969514" y="1163739"/>
                  </a:lnTo>
                  <a:lnTo>
                    <a:pt x="2983014" y="1168273"/>
                  </a:lnTo>
                  <a:lnTo>
                    <a:pt x="2986138" y="1159383"/>
                  </a:lnTo>
                  <a:lnTo>
                    <a:pt x="2986557" y="1159383"/>
                  </a:lnTo>
                  <a:close/>
                </a:path>
                <a:path w="5240020" h="5415280" extrusionOk="0">
                  <a:moveTo>
                    <a:pt x="2990507" y="5408295"/>
                  </a:moveTo>
                  <a:lnTo>
                    <a:pt x="2989618" y="5398770"/>
                  </a:lnTo>
                  <a:lnTo>
                    <a:pt x="2970733" y="5400535"/>
                  </a:lnTo>
                  <a:lnTo>
                    <a:pt x="2913926" y="5405120"/>
                  </a:lnTo>
                  <a:lnTo>
                    <a:pt x="2914129" y="5408295"/>
                  </a:lnTo>
                  <a:lnTo>
                    <a:pt x="2914243" y="5410060"/>
                  </a:lnTo>
                  <a:lnTo>
                    <a:pt x="2914358" y="5411711"/>
                  </a:lnTo>
                  <a:lnTo>
                    <a:pt x="2914459" y="5413248"/>
                  </a:lnTo>
                  <a:lnTo>
                    <a:pt x="2914561" y="5414645"/>
                  </a:lnTo>
                  <a:lnTo>
                    <a:pt x="2971520" y="5410060"/>
                  </a:lnTo>
                  <a:lnTo>
                    <a:pt x="2990507" y="5408295"/>
                  </a:lnTo>
                  <a:close/>
                </a:path>
                <a:path w="5240020" h="5415280" extrusionOk="0">
                  <a:moveTo>
                    <a:pt x="3009303" y="3022473"/>
                  </a:moveTo>
                  <a:lnTo>
                    <a:pt x="3003588" y="3014853"/>
                  </a:lnTo>
                  <a:lnTo>
                    <a:pt x="2986379" y="3027375"/>
                  </a:lnTo>
                  <a:lnTo>
                    <a:pt x="2980601" y="3031490"/>
                  </a:lnTo>
                  <a:lnTo>
                    <a:pt x="2986062" y="3039237"/>
                  </a:lnTo>
                  <a:lnTo>
                    <a:pt x="2991916" y="3035122"/>
                  </a:lnTo>
                  <a:lnTo>
                    <a:pt x="2997720" y="3030956"/>
                  </a:lnTo>
                  <a:lnTo>
                    <a:pt x="3009303" y="3022473"/>
                  </a:lnTo>
                  <a:close/>
                </a:path>
                <a:path w="5240020" h="5415280" extrusionOk="0">
                  <a:moveTo>
                    <a:pt x="3030131" y="35433"/>
                  </a:moveTo>
                  <a:lnTo>
                    <a:pt x="2973209" y="29870"/>
                  </a:lnTo>
                  <a:lnTo>
                    <a:pt x="2954185" y="28194"/>
                  </a:lnTo>
                  <a:lnTo>
                    <a:pt x="2953423" y="37719"/>
                  </a:lnTo>
                  <a:lnTo>
                    <a:pt x="2991243" y="41059"/>
                  </a:lnTo>
                  <a:lnTo>
                    <a:pt x="3028988" y="44958"/>
                  </a:lnTo>
                  <a:lnTo>
                    <a:pt x="3030131" y="35433"/>
                  </a:lnTo>
                  <a:close/>
                </a:path>
                <a:path w="5240020" h="5415280" extrusionOk="0">
                  <a:moveTo>
                    <a:pt x="3045752" y="1192149"/>
                  </a:moveTo>
                  <a:lnTo>
                    <a:pt x="3032569" y="1186726"/>
                  </a:lnTo>
                  <a:lnTo>
                    <a:pt x="3025927" y="1184084"/>
                  </a:lnTo>
                  <a:lnTo>
                    <a:pt x="3019209" y="1181481"/>
                  </a:lnTo>
                  <a:lnTo>
                    <a:pt x="3015780" y="1190244"/>
                  </a:lnTo>
                  <a:lnTo>
                    <a:pt x="3022422" y="1192847"/>
                  </a:lnTo>
                  <a:lnTo>
                    <a:pt x="3029013" y="1195489"/>
                  </a:lnTo>
                  <a:lnTo>
                    <a:pt x="3035566" y="1198181"/>
                  </a:lnTo>
                  <a:lnTo>
                    <a:pt x="3042069" y="1200912"/>
                  </a:lnTo>
                  <a:lnTo>
                    <a:pt x="3045752" y="1192149"/>
                  </a:lnTo>
                  <a:close/>
                </a:path>
                <a:path w="5240020" h="5415280" extrusionOk="0">
                  <a:moveTo>
                    <a:pt x="3067850" y="2987929"/>
                  </a:moveTo>
                  <a:lnTo>
                    <a:pt x="3061754" y="2980690"/>
                  </a:lnTo>
                  <a:lnTo>
                    <a:pt x="3050857" y="2989821"/>
                  </a:lnTo>
                  <a:lnTo>
                    <a:pt x="3045358" y="2994355"/>
                  </a:lnTo>
                  <a:lnTo>
                    <a:pt x="3039783" y="2998851"/>
                  </a:lnTo>
                  <a:lnTo>
                    <a:pt x="3045752" y="3006217"/>
                  </a:lnTo>
                  <a:lnTo>
                    <a:pt x="3051340" y="3001721"/>
                  </a:lnTo>
                  <a:lnTo>
                    <a:pt x="3056890" y="2997174"/>
                  </a:lnTo>
                  <a:lnTo>
                    <a:pt x="3062389" y="2992577"/>
                  </a:lnTo>
                  <a:lnTo>
                    <a:pt x="3067850" y="2987929"/>
                  </a:lnTo>
                  <a:close/>
                </a:path>
                <a:path w="5240020" h="5415280" extrusionOk="0">
                  <a:moveTo>
                    <a:pt x="3096044" y="5405501"/>
                  </a:moveTo>
                  <a:lnTo>
                    <a:pt x="3094774" y="5396103"/>
                  </a:lnTo>
                  <a:lnTo>
                    <a:pt x="3057131" y="5400967"/>
                  </a:lnTo>
                  <a:lnTo>
                    <a:pt x="3019209" y="5405247"/>
                  </a:lnTo>
                  <a:lnTo>
                    <a:pt x="3020225" y="5414772"/>
                  </a:lnTo>
                  <a:lnTo>
                    <a:pt x="3058223" y="5410428"/>
                  </a:lnTo>
                  <a:lnTo>
                    <a:pt x="3096044" y="5405501"/>
                  </a:lnTo>
                  <a:close/>
                </a:path>
                <a:path w="5240020" h="5415280" extrusionOk="0">
                  <a:moveTo>
                    <a:pt x="3103283" y="1228979"/>
                  </a:moveTo>
                  <a:lnTo>
                    <a:pt x="3096869" y="1225778"/>
                  </a:lnTo>
                  <a:lnTo>
                    <a:pt x="3090418" y="1222616"/>
                  </a:lnTo>
                  <a:lnTo>
                    <a:pt x="3083915" y="1219542"/>
                  </a:lnTo>
                  <a:lnTo>
                    <a:pt x="3077375" y="1216533"/>
                  </a:lnTo>
                  <a:lnTo>
                    <a:pt x="3073438" y="1225296"/>
                  </a:lnTo>
                  <a:lnTo>
                    <a:pt x="3086265" y="1231303"/>
                  </a:lnTo>
                  <a:lnTo>
                    <a:pt x="3099092" y="1237488"/>
                  </a:lnTo>
                  <a:lnTo>
                    <a:pt x="3103283" y="1228979"/>
                  </a:lnTo>
                  <a:close/>
                </a:path>
                <a:path w="5240020" h="5415280" extrusionOk="0">
                  <a:moveTo>
                    <a:pt x="3124238" y="2949829"/>
                  </a:moveTo>
                  <a:lnTo>
                    <a:pt x="3117507" y="2942971"/>
                  </a:lnTo>
                  <a:lnTo>
                    <a:pt x="3112414" y="2947974"/>
                  </a:lnTo>
                  <a:lnTo>
                    <a:pt x="3107245" y="2952902"/>
                  </a:lnTo>
                  <a:lnTo>
                    <a:pt x="3102038" y="2957741"/>
                  </a:lnTo>
                  <a:lnTo>
                    <a:pt x="3096806" y="2962529"/>
                  </a:lnTo>
                  <a:lnTo>
                    <a:pt x="3103283" y="2969514"/>
                  </a:lnTo>
                  <a:lnTo>
                    <a:pt x="3108591" y="2964662"/>
                  </a:lnTo>
                  <a:lnTo>
                    <a:pt x="3113849" y="2959773"/>
                  </a:lnTo>
                  <a:lnTo>
                    <a:pt x="3119069" y="2954845"/>
                  </a:lnTo>
                  <a:lnTo>
                    <a:pt x="3124238" y="2949829"/>
                  </a:lnTo>
                  <a:close/>
                </a:path>
                <a:path w="5240020" h="5415280" extrusionOk="0">
                  <a:moveTo>
                    <a:pt x="3133382" y="58420"/>
                  </a:moveTo>
                  <a:lnTo>
                    <a:pt x="3076740" y="50622"/>
                  </a:lnTo>
                  <a:lnTo>
                    <a:pt x="3057817" y="48260"/>
                  </a:lnTo>
                  <a:lnTo>
                    <a:pt x="3056674" y="57785"/>
                  </a:lnTo>
                  <a:lnTo>
                    <a:pt x="3094355" y="62572"/>
                  </a:lnTo>
                  <a:lnTo>
                    <a:pt x="3131858" y="67818"/>
                  </a:lnTo>
                  <a:lnTo>
                    <a:pt x="3133382" y="58420"/>
                  </a:lnTo>
                  <a:close/>
                </a:path>
                <a:path w="5240020" h="5415280" extrusionOk="0">
                  <a:moveTo>
                    <a:pt x="3158147" y="1269492"/>
                  </a:moveTo>
                  <a:lnTo>
                    <a:pt x="3151924" y="1265897"/>
                  </a:lnTo>
                  <a:lnTo>
                    <a:pt x="3139402" y="1258849"/>
                  </a:lnTo>
                  <a:lnTo>
                    <a:pt x="3133128" y="1255395"/>
                  </a:lnTo>
                  <a:lnTo>
                    <a:pt x="3128556" y="1263650"/>
                  </a:lnTo>
                  <a:lnTo>
                    <a:pt x="3134817" y="1267104"/>
                  </a:lnTo>
                  <a:lnTo>
                    <a:pt x="3153448" y="1277620"/>
                  </a:lnTo>
                  <a:lnTo>
                    <a:pt x="3158147" y="1269492"/>
                  </a:lnTo>
                  <a:close/>
                </a:path>
                <a:path w="5240020" h="5415280" extrusionOk="0">
                  <a:moveTo>
                    <a:pt x="3177832" y="2908173"/>
                  </a:moveTo>
                  <a:lnTo>
                    <a:pt x="3170720" y="2901696"/>
                  </a:lnTo>
                  <a:lnTo>
                    <a:pt x="3165932" y="2906941"/>
                  </a:lnTo>
                  <a:lnTo>
                    <a:pt x="3161093" y="2912160"/>
                  </a:lnTo>
                  <a:lnTo>
                    <a:pt x="3156216" y="2917367"/>
                  </a:lnTo>
                  <a:lnTo>
                    <a:pt x="3151289" y="2922524"/>
                  </a:lnTo>
                  <a:lnTo>
                    <a:pt x="3158147" y="2929128"/>
                  </a:lnTo>
                  <a:lnTo>
                    <a:pt x="3163151" y="2923946"/>
                  </a:lnTo>
                  <a:lnTo>
                    <a:pt x="3168078" y="2918701"/>
                  </a:lnTo>
                  <a:lnTo>
                    <a:pt x="3177832" y="2908173"/>
                  </a:lnTo>
                  <a:close/>
                </a:path>
                <a:path w="5240020" h="5415280" extrusionOk="0">
                  <a:moveTo>
                    <a:pt x="3201581" y="5398770"/>
                  </a:moveTo>
                  <a:lnTo>
                    <a:pt x="3199803" y="5389245"/>
                  </a:lnTo>
                  <a:lnTo>
                    <a:pt x="3181083" y="5392572"/>
                  </a:lnTo>
                  <a:lnTo>
                    <a:pt x="3162300" y="5395684"/>
                  </a:lnTo>
                  <a:lnTo>
                    <a:pt x="3124619" y="5401437"/>
                  </a:lnTo>
                  <a:lnTo>
                    <a:pt x="3126143" y="5410962"/>
                  </a:lnTo>
                  <a:lnTo>
                    <a:pt x="3182721" y="5401970"/>
                  </a:lnTo>
                  <a:lnTo>
                    <a:pt x="3201581" y="5398770"/>
                  </a:lnTo>
                  <a:close/>
                </a:path>
                <a:path w="5240020" h="5415280" extrusionOk="0">
                  <a:moveTo>
                    <a:pt x="3210458" y="1313268"/>
                  </a:moveTo>
                  <a:lnTo>
                    <a:pt x="3204413" y="1309204"/>
                  </a:lnTo>
                  <a:lnTo>
                    <a:pt x="3198431" y="1305280"/>
                  </a:lnTo>
                  <a:lnTo>
                    <a:pt x="3192411" y="1301394"/>
                  </a:lnTo>
                  <a:lnTo>
                    <a:pt x="3186341" y="1297559"/>
                  </a:lnTo>
                  <a:lnTo>
                    <a:pt x="3181261" y="1305560"/>
                  </a:lnTo>
                  <a:lnTo>
                    <a:pt x="3187255" y="1309395"/>
                  </a:lnTo>
                  <a:lnTo>
                    <a:pt x="3199155" y="1317155"/>
                  </a:lnTo>
                  <a:lnTo>
                    <a:pt x="3205010" y="1321054"/>
                  </a:lnTo>
                  <a:lnTo>
                    <a:pt x="3210280" y="1313268"/>
                  </a:lnTo>
                  <a:lnTo>
                    <a:pt x="3210458" y="1313268"/>
                  </a:lnTo>
                  <a:close/>
                </a:path>
                <a:path w="5240020" h="5415280" extrusionOk="0">
                  <a:moveTo>
                    <a:pt x="3228632" y="2863088"/>
                  </a:moveTo>
                  <a:lnTo>
                    <a:pt x="3221266" y="2857119"/>
                  </a:lnTo>
                  <a:lnTo>
                    <a:pt x="3216783" y="2862719"/>
                  </a:lnTo>
                  <a:lnTo>
                    <a:pt x="3212287" y="2868269"/>
                  </a:lnTo>
                  <a:lnTo>
                    <a:pt x="3207778" y="2873768"/>
                  </a:lnTo>
                  <a:lnTo>
                    <a:pt x="3203232" y="2879217"/>
                  </a:lnTo>
                  <a:lnTo>
                    <a:pt x="3210471" y="2885313"/>
                  </a:lnTo>
                  <a:lnTo>
                    <a:pt x="3215094" y="2879788"/>
                  </a:lnTo>
                  <a:lnTo>
                    <a:pt x="3219640" y="2874251"/>
                  </a:lnTo>
                  <a:lnTo>
                    <a:pt x="3224149" y="2868688"/>
                  </a:lnTo>
                  <a:lnTo>
                    <a:pt x="3228632" y="2863088"/>
                  </a:lnTo>
                  <a:close/>
                </a:path>
                <a:path w="5240020" h="5415280" extrusionOk="0">
                  <a:moveTo>
                    <a:pt x="3235744" y="85344"/>
                  </a:moveTo>
                  <a:lnTo>
                    <a:pt x="3179343" y="75438"/>
                  </a:lnTo>
                  <a:lnTo>
                    <a:pt x="3160433" y="72390"/>
                  </a:lnTo>
                  <a:lnTo>
                    <a:pt x="3158909" y="81661"/>
                  </a:lnTo>
                  <a:lnTo>
                    <a:pt x="3196526" y="87972"/>
                  </a:lnTo>
                  <a:lnTo>
                    <a:pt x="3233966" y="94742"/>
                  </a:lnTo>
                  <a:lnTo>
                    <a:pt x="3235744" y="85344"/>
                  </a:lnTo>
                  <a:close/>
                </a:path>
                <a:path w="5240020" h="5415280" extrusionOk="0">
                  <a:moveTo>
                    <a:pt x="3259620" y="1360297"/>
                  </a:moveTo>
                  <a:lnTo>
                    <a:pt x="3253956" y="1355940"/>
                  </a:lnTo>
                  <a:lnTo>
                    <a:pt x="3248215" y="1351635"/>
                  </a:lnTo>
                  <a:lnTo>
                    <a:pt x="3242437" y="1347368"/>
                  </a:lnTo>
                  <a:lnTo>
                    <a:pt x="3236633" y="1343152"/>
                  </a:lnTo>
                  <a:lnTo>
                    <a:pt x="3231045" y="1350772"/>
                  </a:lnTo>
                  <a:lnTo>
                    <a:pt x="3242449" y="1359242"/>
                  </a:lnTo>
                  <a:lnTo>
                    <a:pt x="3253778" y="1367790"/>
                  </a:lnTo>
                  <a:lnTo>
                    <a:pt x="3259620" y="1360297"/>
                  </a:lnTo>
                  <a:close/>
                </a:path>
                <a:path w="5240020" h="5415280" extrusionOk="0">
                  <a:moveTo>
                    <a:pt x="3276638" y="2814828"/>
                  </a:moveTo>
                  <a:lnTo>
                    <a:pt x="3268764" y="2809494"/>
                  </a:lnTo>
                  <a:lnTo>
                    <a:pt x="3260547" y="2821101"/>
                  </a:lnTo>
                  <a:lnTo>
                    <a:pt x="3256419" y="2826880"/>
                  </a:lnTo>
                  <a:lnTo>
                    <a:pt x="3252254" y="2832608"/>
                  </a:lnTo>
                  <a:lnTo>
                    <a:pt x="3259874" y="2838196"/>
                  </a:lnTo>
                  <a:lnTo>
                    <a:pt x="3264116" y="2832392"/>
                  </a:lnTo>
                  <a:lnTo>
                    <a:pt x="3268294" y="2826562"/>
                  </a:lnTo>
                  <a:lnTo>
                    <a:pt x="3276638" y="2814828"/>
                  </a:lnTo>
                  <a:close/>
                </a:path>
                <a:path w="5240020" h="5415280" extrusionOk="0">
                  <a:moveTo>
                    <a:pt x="3305721" y="1410462"/>
                  </a:moveTo>
                  <a:lnTo>
                    <a:pt x="3300336" y="1405724"/>
                  </a:lnTo>
                  <a:lnTo>
                    <a:pt x="3294888" y="1401038"/>
                  </a:lnTo>
                  <a:lnTo>
                    <a:pt x="3289389" y="1396390"/>
                  </a:lnTo>
                  <a:lnTo>
                    <a:pt x="3283877" y="1391793"/>
                  </a:lnTo>
                  <a:lnTo>
                    <a:pt x="3277781" y="1399159"/>
                  </a:lnTo>
                  <a:lnTo>
                    <a:pt x="3288639" y="1408341"/>
                  </a:lnTo>
                  <a:lnTo>
                    <a:pt x="3294062" y="1412989"/>
                  </a:lnTo>
                  <a:lnTo>
                    <a:pt x="3299498" y="1417701"/>
                  </a:lnTo>
                  <a:lnTo>
                    <a:pt x="3305721" y="1410462"/>
                  </a:lnTo>
                  <a:close/>
                </a:path>
                <a:path w="5240020" h="5415280" extrusionOk="0">
                  <a:moveTo>
                    <a:pt x="3306483" y="5387848"/>
                  </a:moveTo>
                  <a:lnTo>
                    <a:pt x="3304451" y="5378577"/>
                  </a:lnTo>
                  <a:lnTo>
                    <a:pt x="3285921" y="5382514"/>
                  </a:lnTo>
                  <a:lnTo>
                    <a:pt x="3230029" y="5393563"/>
                  </a:lnTo>
                  <a:lnTo>
                    <a:pt x="3231680" y="5402961"/>
                  </a:lnTo>
                  <a:lnTo>
                    <a:pt x="3269221" y="5395646"/>
                  </a:lnTo>
                  <a:lnTo>
                    <a:pt x="3306483" y="5387848"/>
                  </a:lnTo>
                  <a:close/>
                </a:path>
                <a:path w="5240020" h="5415280" extrusionOk="0">
                  <a:moveTo>
                    <a:pt x="3321215" y="2763774"/>
                  </a:moveTo>
                  <a:lnTo>
                    <a:pt x="3313087" y="2758821"/>
                  </a:lnTo>
                  <a:lnTo>
                    <a:pt x="3309416" y="2764828"/>
                  </a:lnTo>
                  <a:lnTo>
                    <a:pt x="3305670" y="2770822"/>
                  </a:lnTo>
                  <a:lnTo>
                    <a:pt x="3301847" y="2776829"/>
                  </a:lnTo>
                  <a:lnTo>
                    <a:pt x="3297974" y="2782824"/>
                  </a:lnTo>
                  <a:lnTo>
                    <a:pt x="3305975" y="2788031"/>
                  </a:lnTo>
                  <a:lnTo>
                    <a:pt x="3309899" y="2782011"/>
                  </a:lnTo>
                  <a:lnTo>
                    <a:pt x="3313734" y="2775953"/>
                  </a:lnTo>
                  <a:lnTo>
                    <a:pt x="3317494" y="2769870"/>
                  </a:lnTo>
                  <a:lnTo>
                    <a:pt x="3321215" y="2763774"/>
                  </a:lnTo>
                  <a:close/>
                </a:path>
                <a:path w="5240020" h="5415280" extrusionOk="0">
                  <a:moveTo>
                    <a:pt x="3340773" y="68834"/>
                  </a:moveTo>
                  <a:lnTo>
                    <a:pt x="3303524" y="60553"/>
                  </a:lnTo>
                  <a:lnTo>
                    <a:pt x="3266097" y="52832"/>
                  </a:lnTo>
                  <a:lnTo>
                    <a:pt x="3264192" y="62103"/>
                  </a:lnTo>
                  <a:lnTo>
                    <a:pt x="3301555" y="69824"/>
                  </a:lnTo>
                  <a:lnTo>
                    <a:pt x="3338741" y="78105"/>
                  </a:lnTo>
                  <a:lnTo>
                    <a:pt x="3340773" y="68834"/>
                  </a:lnTo>
                  <a:close/>
                </a:path>
                <a:path w="5240020" h="5415280" extrusionOk="0">
                  <a:moveTo>
                    <a:pt x="3348520" y="1463548"/>
                  </a:moveTo>
                  <a:lnTo>
                    <a:pt x="3343440" y="1458506"/>
                  </a:lnTo>
                  <a:lnTo>
                    <a:pt x="3338322" y="1453489"/>
                  </a:lnTo>
                  <a:lnTo>
                    <a:pt x="3333153" y="1448511"/>
                  </a:lnTo>
                  <a:lnTo>
                    <a:pt x="3327946" y="1443609"/>
                  </a:lnTo>
                  <a:lnTo>
                    <a:pt x="3321342" y="1450467"/>
                  </a:lnTo>
                  <a:lnTo>
                    <a:pt x="3326473" y="1455369"/>
                  </a:lnTo>
                  <a:lnTo>
                    <a:pt x="3331603" y="1460334"/>
                  </a:lnTo>
                  <a:lnTo>
                    <a:pt x="3341789" y="1470279"/>
                  </a:lnTo>
                  <a:lnTo>
                    <a:pt x="3348520" y="1463548"/>
                  </a:lnTo>
                  <a:close/>
                </a:path>
                <a:path w="5240020" h="5415280" extrusionOk="0">
                  <a:moveTo>
                    <a:pt x="3362617" y="2709799"/>
                  </a:moveTo>
                  <a:lnTo>
                    <a:pt x="3354108" y="2705354"/>
                  </a:lnTo>
                  <a:lnTo>
                    <a:pt x="3350818" y="2711704"/>
                  </a:lnTo>
                  <a:lnTo>
                    <a:pt x="3347466" y="2717965"/>
                  </a:lnTo>
                  <a:lnTo>
                    <a:pt x="3344062" y="2724188"/>
                  </a:lnTo>
                  <a:lnTo>
                    <a:pt x="3340646" y="2730373"/>
                  </a:lnTo>
                  <a:lnTo>
                    <a:pt x="3349028" y="2735072"/>
                  </a:lnTo>
                  <a:lnTo>
                    <a:pt x="3352444" y="2728849"/>
                  </a:lnTo>
                  <a:lnTo>
                    <a:pt x="3355860" y="2722537"/>
                  </a:lnTo>
                  <a:lnTo>
                    <a:pt x="3359251" y="2716187"/>
                  </a:lnTo>
                  <a:lnTo>
                    <a:pt x="3362617" y="2709799"/>
                  </a:lnTo>
                  <a:close/>
                </a:path>
                <a:path w="5240020" h="5415280" extrusionOk="0">
                  <a:moveTo>
                    <a:pt x="3387763" y="1519301"/>
                  </a:moveTo>
                  <a:lnTo>
                    <a:pt x="3382975" y="1513979"/>
                  </a:lnTo>
                  <a:lnTo>
                    <a:pt x="3378149" y="1508658"/>
                  </a:lnTo>
                  <a:lnTo>
                    <a:pt x="3373310" y="1503362"/>
                  </a:lnTo>
                  <a:lnTo>
                    <a:pt x="3368459" y="1498092"/>
                  </a:lnTo>
                  <a:lnTo>
                    <a:pt x="3361601" y="1504569"/>
                  </a:lnTo>
                  <a:lnTo>
                    <a:pt x="3366363" y="1509737"/>
                  </a:lnTo>
                  <a:lnTo>
                    <a:pt x="3375888" y="1520215"/>
                  </a:lnTo>
                  <a:lnTo>
                    <a:pt x="3380651" y="1525524"/>
                  </a:lnTo>
                  <a:lnTo>
                    <a:pt x="3387763" y="1519301"/>
                  </a:lnTo>
                  <a:close/>
                </a:path>
                <a:path w="5240020" h="5415280" extrusionOk="0">
                  <a:moveTo>
                    <a:pt x="3400209" y="2653284"/>
                  </a:moveTo>
                  <a:lnTo>
                    <a:pt x="3391573" y="2649474"/>
                  </a:lnTo>
                  <a:lnTo>
                    <a:pt x="3388690" y="2655951"/>
                  </a:lnTo>
                  <a:lnTo>
                    <a:pt x="3385756" y="2662428"/>
                  </a:lnTo>
                  <a:lnTo>
                    <a:pt x="3382784" y="2668905"/>
                  </a:lnTo>
                  <a:lnTo>
                    <a:pt x="3379762" y="2675382"/>
                  </a:lnTo>
                  <a:lnTo>
                    <a:pt x="3388271" y="2679446"/>
                  </a:lnTo>
                  <a:lnTo>
                    <a:pt x="3391344" y="2672956"/>
                  </a:lnTo>
                  <a:lnTo>
                    <a:pt x="3394329" y="2666415"/>
                  </a:lnTo>
                  <a:lnTo>
                    <a:pt x="3400209" y="2653284"/>
                  </a:lnTo>
                  <a:close/>
                </a:path>
                <a:path w="5240020" h="5415280" extrusionOk="0">
                  <a:moveTo>
                    <a:pt x="3410877" y="5373116"/>
                  </a:moveTo>
                  <a:lnTo>
                    <a:pt x="3408464" y="5363718"/>
                  </a:lnTo>
                  <a:lnTo>
                    <a:pt x="3371710" y="5372963"/>
                  </a:lnTo>
                  <a:lnTo>
                    <a:pt x="3334677" y="5381625"/>
                  </a:lnTo>
                  <a:lnTo>
                    <a:pt x="3336836" y="5391023"/>
                  </a:lnTo>
                  <a:lnTo>
                    <a:pt x="3373945" y="5382311"/>
                  </a:lnTo>
                  <a:lnTo>
                    <a:pt x="3410877" y="5373116"/>
                  </a:lnTo>
                  <a:close/>
                </a:path>
                <a:path w="5240020" h="5415280" extrusionOk="0">
                  <a:moveTo>
                    <a:pt x="3423323" y="1577467"/>
                  </a:moveTo>
                  <a:lnTo>
                    <a:pt x="3418979" y="1571802"/>
                  </a:lnTo>
                  <a:lnTo>
                    <a:pt x="3414572" y="1566189"/>
                  </a:lnTo>
                  <a:lnTo>
                    <a:pt x="3410077" y="1560601"/>
                  </a:lnTo>
                  <a:lnTo>
                    <a:pt x="3405543" y="1554988"/>
                  </a:lnTo>
                  <a:lnTo>
                    <a:pt x="3398177" y="1560957"/>
                  </a:lnTo>
                  <a:lnTo>
                    <a:pt x="3402622" y="1566506"/>
                  </a:lnTo>
                  <a:lnTo>
                    <a:pt x="3407041" y="1572094"/>
                  </a:lnTo>
                  <a:lnTo>
                    <a:pt x="3415830" y="1583309"/>
                  </a:lnTo>
                  <a:lnTo>
                    <a:pt x="3423323" y="1577467"/>
                  </a:lnTo>
                  <a:close/>
                </a:path>
                <a:path w="5240020" h="5415280" extrusionOk="0">
                  <a:moveTo>
                    <a:pt x="3434118" y="2594483"/>
                  </a:moveTo>
                  <a:lnTo>
                    <a:pt x="3425228" y="2591181"/>
                  </a:lnTo>
                  <a:lnTo>
                    <a:pt x="3422739" y="2597848"/>
                  </a:lnTo>
                  <a:lnTo>
                    <a:pt x="3420237" y="2604503"/>
                  </a:lnTo>
                  <a:lnTo>
                    <a:pt x="3417684" y="2611132"/>
                  </a:lnTo>
                  <a:lnTo>
                    <a:pt x="3415068" y="2617724"/>
                  </a:lnTo>
                  <a:lnTo>
                    <a:pt x="3423958" y="2621280"/>
                  </a:lnTo>
                  <a:lnTo>
                    <a:pt x="3426587" y="2614599"/>
                  </a:lnTo>
                  <a:lnTo>
                    <a:pt x="3429177" y="2607881"/>
                  </a:lnTo>
                  <a:lnTo>
                    <a:pt x="3431679" y="2601176"/>
                  </a:lnTo>
                  <a:lnTo>
                    <a:pt x="3434118" y="2594483"/>
                  </a:lnTo>
                  <a:close/>
                </a:path>
                <a:path w="5240020" h="5415280" extrusionOk="0">
                  <a:moveTo>
                    <a:pt x="3440595" y="5251704"/>
                  </a:moveTo>
                  <a:lnTo>
                    <a:pt x="3436404" y="5243068"/>
                  </a:lnTo>
                  <a:lnTo>
                    <a:pt x="3401999" y="5259248"/>
                  </a:lnTo>
                  <a:lnTo>
                    <a:pt x="3367316" y="5274945"/>
                  </a:lnTo>
                  <a:lnTo>
                    <a:pt x="3370821" y="5282666"/>
                  </a:lnTo>
                  <a:lnTo>
                    <a:pt x="3374263" y="5282235"/>
                  </a:lnTo>
                  <a:lnTo>
                    <a:pt x="3406063" y="5267833"/>
                  </a:lnTo>
                  <a:lnTo>
                    <a:pt x="3440595" y="5251704"/>
                  </a:lnTo>
                  <a:close/>
                </a:path>
                <a:path w="5240020" h="5415280" extrusionOk="0">
                  <a:moveTo>
                    <a:pt x="3442627" y="94107"/>
                  </a:moveTo>
                  <a:lnTo>
                    <a:pt x="3405759" y="84429"/>
                  </a:lnTo>
                  <a:lnTo>
                    <a:pt x="3368713" y="75311"/>
                  </a:lnTo>
                  <a:lnTo>
                    <a:pt x="3366465" y="84429"/>
                  </a:lnTo>
                  <a:lnTo>
                    <a:pt x="3366427" y="84582"/>
                  </a:lnTo>
                  <a:lnTo>
                    <a:pt x="3403396" y="93751"/>
                  </a:lnTo>
                  <a:lnTo>
                    <a:pt x="3440087" y="103378"/>
                  </a:lnTo>
                  <a:lnTo>
                    <a:pt x="3442627" y="94107"/>
                  </a:lnTo>
                  <a:close/>
                </a:path>
                <a:path w="5240020" h="5415280" extrusionOk="0">
                  <a:moveTo>
                    <a:pt x="3455200" y="1637792"/>
                  </a:moveTo>
                  <a:lnTo>
                    <a:pt x="3451148" y="1631823"/>
                  </a:lnTo>
                  <a:lnTo>
                    <a:pt x="3447046" y="1625892"/>
                  </a:lnTo>
                  <a:lnTo>
                    <a:pt x="3438817" y="1614170"/>
                  </a:lnTo>
                  <a:lnTo>
                    <a:pt x="3430943" y="1619758"/>
                  </a:lnTo>
                  <a:lnTo>
                    <a:pt x="3435108" y="1625574"/>
                  </a:lnTo>
                  <a:lnTo>
                    <a:pt x="3439223" y="1631403"/>
                  </a:lnTo>
                  <a:lnTo>
                    <a:pt x="3443300" y="1637245"/>
                  </a:lnTo>
                  <a:lnTo>
                    <a:pt x="3447326" y="1643126"/>
                  </a:lnTo>
                  <a:lnTo>
                    <a:pt x="3455200" y="1637792"/>
                  </a:lnTo>
                  <a:close/>
                </a:path>
                <a:path w="5240020" h="5415280" extrusionOk="0">
                  <a:moveTo>
                    <a:pt x="3464090" y="2533523"/>
                  </a:moveTo>
                  <a:lnTo>
                    <a:pt x="3454946" y="2530856"/>
                  </a:lnTo>
                  <a:lnTo>
                    <a:pt x="3452914" y="2537701"/>
                  </a:lnTo>
                  <a:lnTo>
                    <a:pt x="3450844" y="2544495"/>
                  </a:lnTo>
                  <a:lnTo>
                    <a:pt x="3448723" y="2551277"/>
                  </a:lnTo>
                  <a:lnTo>
                    <a:pt x="3446564" y="2558034"/>
                  </a:lnTo>
                  <a:lnTo>
                    <a:pt x="3455708" y="2560955"/>
                  </a:lnTo>
                  <a:lnTo>
                    <a:pt x="3462045" y="2540381"/>
                  </a:lnTo>
                  <a:lnTo>
                    <a:pt x="3464090" y="2533523"/>
                  </a:lnTo>
                  <a:close/>
                </a:path>
                <a:path w="5240020" h="5415280" extrusionOk="0">
                  <a:moveTo>
                    <a:pt x="3483013" y="1700022"/>
                  </a:moveTo>
                  <a:lnTo>
                    <a:pt x="3479368" y="1693786"/>
                  </a:lnTo>
                  <a:lnTo>
                    <a:pt x="3475672" y="1687614"/>
                  </a:lnTo>
                  <a:lnTo>
                    <a:pt x="3471938" y="1681492"/>
                  </a:lnTo>
                  <a:lnTo>
                    <a:pt x="3468154" y="1675384"/>
                  </a:lnTo>
                  <a:lnTo>
                    <a:pt x="3460153" y="1680337"/>
                  </a:lnTo>
                  <a:lnTo>
                    <a:pt x="3467544" y="1692529"/>
                  </a:lnTo>
                  <a:lnTo>
                    <a:pt x="3471189" y="1698625"/>
                  </a:lnTo>
                  <a:lnTo>
                    <a:pt x="3474758" y="1704721"/>
                  </a:lnTo>
                  <a:lnTo>
                    <a:pt x="3483013" y="1700022"/>
                  </a:lnTo>
                  <a:close/>
                </a:path>
                <a:path w="5240020" h="5415280" extrusionOk="0">
                  <a:moveTo>
                    <a:pt x="3489998" y="2470658"/>
                  </a:moveTo>
                  <a:lnTo>
                    <a:pt x="3480727" y="2468626"/>
                  </a:lnTo>
                  <a:lnTo>
                    <a:pt x="3477463" y="2482519"/>
                  </a:lnTo>
                  <a:lnTo>
                    <a:pt x="3475812" y="2489441"/>
                  </a:lnTo>
                  <a:lnTo>
                    <a:pt x="3474123" y="2496312"/>
                  </a:lnTo>
                  <a:lnTo>
                    <a:pt x="3483394" y="2498598"/>
                  </a:lnTo>
                  <a:lnTo>
                    <a:pt x="3485146" y="2491625"/>
                  </a:lnTo>
                  <a:lnTo>
                    <a:pt x="3486835" y="2484628"/>
                  </a:lnTo>
                  <a:lnTo>
                    <a:pt x="3488436" y="2477643"/>
                  </a:lnTo>
                  <a:lnTo>
                    <a:pt x="3489998" y="2470658"/>
                  </a:lnTo>
                  <a:close/>
                </a:path>
                <a:path w="5240020" h="5415280" extrusionOk="0">
                  <a:moveTo>
                    <a:pt x="3501682" y="5318379"/>
                  </a:moveTo>
                  <a:lnTo>
                    <a:pt x="3498888" y="5309235"/>
                  </a:lnTo>
                  <a:lnTo>
                    <a:pt x="3462502" y="5319827"/>
                  </a:lnTo>
                  <a:lnTo>
                    <a:pt x="3425736" y="5329936"/>
                  </a:lnTo>
                  <a:lnTo>
                    <a:pt x="3428276" y="5339207"/>
                  </a:lnTo>
                  <a:lnTo>
                    <a:pt x="3483368" y="5323751"/>
                  </a:lnTo>
                  <a:lnTo>
                    <a:pt x="3501682" y="5318379"/>
                  </a:lnTo>
                  <a:close/>
                </a:path>
                <a:path w="5240020" h="5415280" extrusionOk="0">
                  <a:moveTo>
                    <a:pt x="3506762" y="1763776"/>
                  </a:moveTo>
                  <a:lnTo>
                    <a:pt x="3503574" y="1757400"/>
                  </a:lnTo>
                  <a:lnTo>
                    <a:pt x="3500310" y="1751037"/>
                  </a:lnTo>
                  <a:lnTo>
                    <a:pt x="3497008" y="1744687"/>
                  </a:lnTo>
                  <a:lnTo>
                    <a:pt x="3493681" y="1738376"/>
                  </a:lnTo>
                  <a:lnTo>
                    <a:pt x="3485299" y="1742833"/>
                  </a:lnTo>
                  <a:lnTo>
                    <a:pt x="3488601" y="1749120"/>
                  </a:lnTo>
                  <a:lnTo>
                    <a:pt x="3491877" y="1755419"/>
                  </a:lnTo>
                  <a:lnTo>
                    <a:pt x="3495129" y="1761744"/>
                  </a:lnTo>
                  <a:lnTo>
                    <a:pt x="3498380" y="1768106"/>
                  </a:lnTo>
                  <a:lnTo>
                    <a:pt x="3506762" y="1763776"/>
                  </a:lnTo>
                  <a:close/>
                </a:path>
                <a:path w="5240020" h="5415280" extrusionOk="0">
                  <a:moveTo>
                    <a:pt x="3511715" y="2406396"/>
                  </a:moveTo>
                  <a:lnTo>
                    <a:pt x="3502444" y="2404872"/>
                  </a:lnTo>
                  <a:lnTo>
                    <a:pt x="3501339" y="2411984"/>
                  </a:lnTo>
                  <a:lnTo>
                    <a:pt x="3500170" y="2419007"/>
                  </a:lnTo>
                  <a:lnTo>
                    <a:pt x="3498913" y="2425992"/>
                  </a:lnTo>
                  <a:lnTo>
                    <a:pt x="3497618" y="2432939"/>
                  </a:lnTo>
                  <a:lnTo>
                    <a:pt x="3507016" y="2434590"/>
                  </a:lnTo>
                  <a:lnTo>
                    <a:pt x="3508248" y="2427617"/>
                  </a:lnTo>
                  <a:lnTo>
                    <a:pt x="3509454" y="2420594"/>
                  </a:lnTo>
                  <a:lnTo>
                    <a:pt x="3510623" y="2413520"/>
                  </a:lnTo>
                  <a:lnTo>
                    <a:pt x="3511715" y="2406396"/>
                  </a:lnTo>
                  <a:close/>
                </a:path>
                <a:path w="5240020" h="5415280" extrusionOk="0">
                  <a:moveTo>
                    <a:pt x="3526574" y="1829181"/>
                  </a:moveTo>
                  <a:lnTo>
                    <a:pt x="3523704" y="1822615"/>
                  </a:lnTo>
                  <a:lnTo>
                    <a:pt x="3517938" y="1809470"/>
                  </a:lnTo>
                  <a:lnTo>
                    <a:pt x="3515017" y="1802904"/>
                  </a:lnTo>
                  <a:lnTo>
                    <a:pt x="3506381" y="1806829"/>
                  </a:lnTo>
                  <a:lnTo>
                    <a:pt x="3509238" y="1813331"/>
                  </a:lnTo>
                  <a:lnTo>
                    <a:pt x="3517811" y="1832991"/>
                  </a:lnTo>
                  <a:lnTo>
                    <a:pt x="3526574" y="1829181"/>
                  </a:lnTo>
                  <a:close/>
                </a:path>
                <a:path w="5240020" h="5415280" extrusionOk="0">
                  <a:moveTo>
                    <a:pt x="3529368" y="2340737"/>
                  </a:moveTo>
                  <a:lnTo>
                    <a:pt x="3519970" y="2339848"/>
                  </a:lnTo>
                  <a:lnTo>
                    <a:pt x="3518598" y="2354008"/>
                  </a:lnTo>
                  <a:lnTo>
                    <a:pt x="3517862" y="2361107"/>
                  </a:lnTo>
                  <a:lnTo>
                    <a:pt x="3517049" y="2368169"/>
                  </a:lnTo>
                  <a:lnTo>
                    <a:pt x="3526447" y="2369312"/>
                  </a:lnTo>
                  <a:lnTo>
                    <a:pt x="3527260" y="2362174"/>
                  </a:lnTo>
                  <a:lnTo>
                    <a:pt x="3527996" y="2355024"/>
                  </a:lnTo>
                  <a:lnTo>
                    <a:pt x="3529368" y="2340737"/>
                  </a:lnTo>
                  <a:close/>
                </a:path>
                <a:path w="5240020" h="5415280" extrusionOk="0">
                  <a:moveTo>
                    <a:pt x="3538893" y="5213096"/>
                  </a:moveTo>
                  <a:lnTo>
                    <a:pt x="3534448" y="5204587"/>
                  </a:lnTo>
                  <a:lnTo>
                    <a:pt x="3500678" y="5222100"/>
                  </a:lnTo>
                  <a:lnTo>
                    <a:pt x="3466503" y="5239194"/>
                  </a:lnTo>
                  <a:lnTo>
                    <a:pt x="3466655" y="5239194"/>
                  </a:lnTo>
                  <a:lnTo>
                    <a:pt x="3470821" y="5247640"/>
                  </a:lnTo>
                  <a:lnTo>
                    <a:pt x="3504844" y="5230685"/>
                  </a:lnTo>
                  <a:lnTo>
                    <a:pt x="3538893" y="5213096"/>
                  </a:lnTo>
                  <a:close/>
                </a:path>
                <a:path w="5240020" h="5415280" extrusionOk="0">
                  <a:moveTo>
                    <a:pt x="3541052" y="132842"/>
                  </a:moveTo>
                  <a:lnTo>
                    <a:pt x="3504565" y="121704"/>
                  </a:lnTo>
                  <a:lnTo>
                    <a:pt x="3467900" y="111125"/>
                  </a:lnTo>
                  <a:lnTo>
                    <a:pt x="3465233" y="120269"/>
                  </a:lnTo>
                  <a:lnTo>
                    <a:pt x="3501821" y="130835"/>
                  </a:lnTo>
                  <a:lnTo>
                    <a:pt x="3538131" y="141859"/>
                  </a:lnTo>
                  <a:lnTo>
                    <a:pt x="3541052" y="132842"/>
                  </a:lnTo>
                  <a:close/>
                </a:path>
                <a:path w="5240020" h="5415280" extrusionOk="0">
                  <a:moveTo>
                    <a:pt x="3541814" y="1895602"/>
                  </a:moveTo>
                  <a:lnTo>
                    <a:pt x="3539477" y="1888845"/>
                  </a:lnTo>
                  <a:lnTo>
                    <a:pt x="3537064" y="1882101"/>
                  </a:lnTo>
                  <a:lnTo>
                    <a:pt x="3534575" y="1875370"/>
                  </a:lnTo>
                  <a:lnTo>
                    <a:pt x="3532035" y="1868678"/>
                  </a:lnTo>
                  <a:lnTo>
                    <a:pt x="3523145" y="1871980"/>
                  </a:lnTo>
                  <a:lnTo>
                    <a:pt x="3525672" y="1878660"/>
                  </a:lnTo>
                  <a:lnTo>
                    <a:pt x="3528123" y="1885340"/>
                  </a:lnTo>
                  <a:lnTo>
                    <a:pt x="3530536" y="1892046"/>
                  </a:lnTo>
                  <a:lnTo>
                    <a:pt x="3532924" y="1898777"/>
                  </a:lnTo>
                  <a:lnTo>
                    <a:pt x="3541814" y="1895602"/>
                  </a:lnTo>
                  <a:close/>
                </a:path>
                <a:path w="5240020" h="5415280" extrusionOk="0">
                  <a:moveTo>
                    <a:pt x="3542830" y="2274189"/>
                  </a:moveTo>
                  <a:lnTo>
                    <a:pt x="3533305" y="2273935"/>
                  </a:lnTo>
                  <a:lnTo>
                    <a:pt x="3533089" y="2281085"/>
                  </a:lnTo>
                  <a:lnTo>
                    <a:pt x="3532822" y="2288209"/>
                  </a:lnTo>
                  <a:lnTo>
                    <a:pt x="3532517" y="2295321"/>
                  </a:lnTo>
                  <a:lnTo>
                    <a:pt x="3532162" y="2302383"/>
                  </a:lnTo>
                  <a:lnTo>
                    <a:pt x="3541687" y="2302891"/>
                  </a:lnTo>
                  <a:lnTo>
                    <a:pt x="3542042" y="2295728"/>
                  </a:lnTo>
                  <a:lnTo>
                    <a:pt x="3542347" y="2288540"/>
                  </a:lnTo>
                  <a:lnTo>
                    <a:pt x="3542614" y="2281364"/>
                  </a:lnTo>
                  <a:lnTo>
                    <a:pt x="3542830" y="2274189"/>
                  </a:lnTo>
                  <a:close/>
                </a:path>
                <a:path w="5240020" h="5415280" extrusionOk="0">
                  <a:moveTo>
                    <a:pt x="3552609" y="2235327"/>
                  </a:moveTo>
                  <a:lnTo>
                    <a:pt x="3551974" y="2206371"/>
                  </a:lnTo>
                  <a:lnTo>
                    <a:pt x="3542449" y="2206752"/>
                  </a:lnTo>
                  <a:lnTo>
                    <a:pt x="3542627" y="2213546"/>
                  </a:lnTo>
                  <a:lnTo>
                    <a:pt x="3542957" y="2227973"/>
                  </a:lnTo>
                  <a:lnTo>
                    <a:pt x="3543084" y="2235327"/>
                  </a:lnTo>
                  <a:lnTo>
                    <a:pt x="3552609" y="2235327"/>
                  </a:lnTo>
                  <a:close/>
                </a:path>
                <a:path w="5240020" h="5415280" extrusionOk="0">
                  <a:moveTo>
                    <a:pt x="3552863" y="1962912"/>
                  </a:moveTo>
                  <a:lnTo>
                    <a:pt x="3550932" y="1956066"/>
                  </a:lnTo>
                  <a:lnTo>
                    <a:pt x="3548951" y="1949208"/>
                  </a:lnTo>
                  <a:lnTo>
                    <a:pt x="3546932" y="1942338"/>
                  </a:lnTo>
                  <a:lnTo>
                    <a:pt x="3544862" y="1935480"/>
                  </a:lnTo>
                  <a:lnTo>
                    <a:pt x="3535845" y="1938147"/>
                  </a:lnTo>
                  <a:lnTo>
                    <a:pt x="3537902" y="1944992"/>
                  </a:lnTo>
                  <a:lnTo>
                    <a:pt x="3539921" y="1951799"/>
                  </a:lnTo>
                  <a:lnTo>
                    <a:pt x="3541852" y="1958619"/>
                  </a:lnTo>
                  <a:lnTo>
                    <a:pt x="3543719" y="1965452"/>
                  </a:lnTo>
                  <a:lnTo>
                    <a:pt x="3552863" y="1962912"/>
                  </a:lnTo>
                  <a:close/>
                </a:path>
                <a:path w="5240020" h="5415280" extrusionOk="0">
                  <a:moveTo>
                    <a:pt x="3559340" y="2167128"/>
                  </a:moveTo>
                  <a:lnTo>
                    <a:pt x="3558222" y="2153755"/>
                  </a:lnTo>
                  <a:lnTo>
                    <a:pt x="3557587" y="2146731"/>
                  </a:lnTo>
                  <a:lnTo>
                    <a:pt x="3556889" y="2139696"/>
                  </a:lnTo>
                  <a:lnTo>
                    <a:pt x="3556800" y="2138807"/>
                  </a:lnTo>
                  <a:lnTo>
                    <a:pt x="3547275" y="2139696"/>
                  </a:lnTo>
                  <a:lnTo>
                    <a:pt x="3547897" y="2145868"/>
                  </a:lnTo>
                  <a:lnTo>
                    <a:pt x="3548557" y="2152929"/>
                  </a:lnTo>
                  <a:lnTo>
                    <a:pt x="3549167" y="2160016"/>
                  </a:lnTo>
                  <a:lnTo>
                    <a:pt x="3549751" y="2167128"/>
                  </a:lnTo>
                  <a:lnTo>
                    <a:pt x="3549815" y="2167890"/>
                  </a:lnTo>
                  <a:lnTo>
                    <a:pt x="3559340" y="2167128"/>
                  </a:lnTo>
                  <a:close/>
                </a:path>
                <a:path w="5240020" h="5415280" extrusionOk="0">
                  <a:moveTo>
                    <a:pt x="3559467" y="2030984"/>
                  </a:moveTo>
                  <a:lnTo>
                    <a:pt x="3558006" y="2023922"/>
                  </a:lnTo>
                  <a:lnTo>
                    <a:pt x="3556495" y="2016848"/>
                  </a:lnTo>
                  <a:lnTo>
                    <a:pt x="3554907" y="2009787"/>
                  </a:lnTo>
                  <a:lnTo>
                    <a:pt x="3553244" y="2002790"/>
                  </a:lnTo>
                  <a:lnTo>
                    <a:pt x="3543973" y="2004949"/>
                  </a:lnTo>
                  <a:lnTo>
                    <a:pt x="3545586" y="2011908"/>
                  </a:lnTo>
                  <a:lnTo>
                    <a:pt x="3547173" y="2018880"/>
                  </a:lnTo>
                  <a:lnTo>
                    <a:pt x="3548723" y="2025865"/>
                  </a:lnTo>
                  <a:lnTo>
                    <a:pt x="3550196" y="2032889"/>
                  </a:lnTo>
                  <a:lnTo>
                    <a:pt x="3559467" y="2030984"/>
                  </a:lnTo>
                  <a:close/>
                </a:path>
                <a:path w="5240020" h="5415280" extrusionOk="0">
                  <a:moveTo>
                    <a:pt x="3561626" y="2098929"/>
                  </a:moveTo>
                  <a:lnTo>
                    <a:pt x="3560572" y="2091817"/>
                  </a:lnTo>
                  <a:lnTo>
                    <a:pt x="3559492" y="2084730"/>
                  </a:lnTo>
                  <a:lnTo>
                    <a:pt x="3558375" y="2077669"/>
                  </a:lnTo>
                  <a:lnTo>
                    <a:pt x="3557181" y="2070608"/>
                  </a:lnTo>
                  <a:lnTo>
                    <a:pt x="3547910" y="2072259"/>
                  </a:lnTo>
                  <a:lnTo>
                    <a:pt x="3549027" y="2079244"/>
                  </a:lnTo>
                  <a:lnTo>
                    <a:pt x="3550094" y="2086254"/>
                  </a:lnTo>
                  <a:lnTo>
                    <a:pt x="3551123" y="2093290"/>
                  </a:lnTo>
                  <a:lnTo>
                    <a:pt x="3552101" y="2100326"/>
                  </a:lnTo>
                  <a:lnTo>
                    <a:pt x="3561626" y="2098929"/>
                  </a:lnTo>
                  <a:close/>
                </a:path>
                <a:path w="5240020" h="5415280" extrusionOk="0">
                  <a:moveTo>
                    <a:pt x="3604806" y="5295392"/>
                  </a:moveTo>
                  <a:lnTo>
                    <a:pt x="3601631" y="5286375"/>
                  </a:lnTo>
                  <a:lnTo>
                    <a:pt x="3565575" y="5298376"/>
                  </a:lnTo>
                  <a:lnTo>
                    <a:pt x="3529241" y="5309997"/>
                  </a:lnTo>
                  <a:lnTo>
                    <a:pt x="3532162" y="5319141"/>
                  </a:lnTo>
                  <a:lnTo>
                    <a:pt x="3568573" y="5307457"/>
                  </a:lnTo>
                  <a:lnTo>
                    <a:pt x="3604806" y="5295392"/>
                  </a:lnTo>
                  <a:close/>
                </a:path>
                <a:path w="5240020" h="5415280" extrusionOk="0">
                  <a:moveTo>
                    <a:pt x="3635540" y="5170805"/>
                  </a:moveTo>
                  <a:lnTo>
                    <a:pt x="3630841" y="5162550"/>
                  </a:lnTo>
                  <a:lnTo>
                    <a:pt x="3597757" y="5181270"/>
                  </a:lnTo>
                  <a:lnTo>
                    <a:pt x="3581082" y="5190464"/>
                  </a:lnTo>
                  <a:lnTo>
                    <a:pt x="3564293" y="5199507"/>
                  </a:lnTo>
                  <a:lnTo>
                    <a:pt x="3568865" y="5207889"/>
                  </a:lnTo>
                  <a:lnTo>
                    <a:pt x="3602291" y="5189588"/>
                  </a:lnTo>
                  <a:lnTo>
                    <a:pt x="3635540" y="5170805"/>
                  </a:lnTo>
                  <a:close/>
                </a:path>
                <a:path w="5240020" h="5415280" extrusionOk="0">
                  <a:moveTo>
                    <a:pt x="3637953" y="175133"/>
                  </a:moveTo>
                  <a:lnTo>
                    <a:pt x="3601910" y="162648"/>
                  </a:lnTo>
                  <a:lnTo>
                    <a:pt x="3565690" y="150622"/>
                  </a:lnTo>
                  <a:lnTo>
                    <a:pt x="3562769" y="159639"/>
                  </a:lnTo>
                  <a:lnTo>
                    <a:pt x="3598913" y="171640"/>
                  </a:lnTo>
                  <a:lnTo>
                    <a:pt x="3634778" y="184023"/>
                  </a:lnTo>
                  <a:lnTo>
                    <a:pt x="3637953" y="175133"/>
                  </a:lnTo>
                  <a:close/>
                </a:path>
                <a:path w="5240020" h="5415280" extrusionOk="0">
                  <a:moveTo>
                    <a:pt x="3706787" y="5268468"/>
                  </a:moveTo>
                  <a:lnTo>
                    <a:pt x="3704094" y="5261508"/>
                  </a:lnTo>
                  <a:lnTo>
                    <a:pt x="3695509" y="5262588"/>
                  </a:lnTo>
                  <a:lnTo>
                    <a:pt x="3667823" y="5273027"/>
                  </a:lnTo>
                  <a:lnTo>
                    <a:pt x="3632111" y="5285994"/>
                  </a:lnTo>
                  <a:lnTo>
                    <a:pt x="3635159" y="5294884"/>
                  </a:lnTo>
                  <a:lnTo>
                    <a:pt x="3671112" y="5281917"/>
                  </a:lnTo>
                  <a:lnTo>
                    <a:pt x="3706787" y="5268468"/>
                  </a:lnTo>
                  <a:close/>
                </a:path>
                <a:path w="5240020" h="5415280" extrusionOk="0">
                  <a:moveTo>
                    <a:pt x="3730409" y="5124704"/>
                  </a:moveTo>
                  <a:lnTo>
                    <a:pt x="3725456" y="5116703"/>
                  </a:lnTo>
                  <a:lnTo>
                    <a:pt x="3709301" y="5126761"/>
                  </a:lnTo>
                  <a:lnTo>
                    <a:pt x="3676777" y="5146522"/>
                  </a:lnTo>
                  <a:lnTo>
                    <a:pt x="3660432" y="5156200"/>
                  </a:lnTo>
                  <a:lnTo>
                    <a:pt x="3665258" y="5164455"/>
                  </a:lnTo>
                  <a:lnTo>
                    <a:pt x="3681679" y="5154676"/>
                  </a:lnTo>
                  <a:lnTo>
                    <a:pt x="3714254" y="5134775"/>
                  </a:lnTo>
                  <a:lnTo>
                    <a:pt x="3730409" y="5124704"/>
                  </a:lnTo>
                  <a:close/>
                </a:path>
                <a:path w="5240020" h="5415280" extrusionOk="0">
                  <a:moveTo>
                    <a:pt x="3733330" y="221107"/>
                  </a:moveTo>
                  <a:lnTo>
                    <a:pt x="3697732" y="207225"/>
                  </a:lnTo>
                  <a:lnTo>
                    <a:pt x="3661956" y="193802"/>
                  </a:lnTo>
                  <a:lnTo>
                    <a:pt x="3658781" y="202692"/>
                  </a:lnTo>
                  <a:lnTo>
                    <a:pt x="3694366" y="216115"/>
                  </a:lnTo>
                  <a:lnTo>
                    <a:pt x="3729774" y="229997"/>
                  </a:lnTo>
                  <a:lnTo>
                    <a:pt x="3733330" y="221107"/>
                  </a:lnTo>
                  <a:close/>
                </a:path>
                <a:path w="5240020" h="5415280" extrusionOk="0">
                  <a:moveTo>
                    <a:pt x="3803942" y="5228844"/>
                  </a:moveTo>
                  <a:lnTo>
                    <a:pt x="3374263" y="5282235"/>
                  </a:lnTo>
                  <a:lnTo>
                    <a:pt x="3371253" y="5283581"/>
                  </a:lnTo>
                  <a:lnTo>
                    <a:pt x="3370821" y="5282666"/>
                  </a:lnTo>
                  <a:lnTo>
                    <a:pt x="3340900" y="5286375"/>
                  </a:lnTo>
                  <a:lnTo>
                    <a:pt x="3305746" y="5301221"/>
                  </a:lnTo>
                  <a:lnTo>
                    <a:pt x="3270415" y="5315585"/>
                  </a:lnTo>
                  <a:lnTo>
                    <a:pt x="3527069" y="5283581"/>
                  </a:lnTo>
                  <a:lnTo>
                    <a:pt x="3695509" y="5262588"/>
                  </a:lnTo>
                  <a:lnTo>
                    <a:pt x="3703358" y="5259578"/>
                  </a:lnTo>
                  <a:lnTo>
                    <a:pt x="3704094" y="5261508"/>
                  </a:lnTo>
                  <a:lnTo>
                    <a:pt x="3719576" y="5259578"/>
                  </a:lnTo>
                  <a:lnTo>
                    <a:pt x="3733838" y="5257800"/>
                  </a:lnTo>
                  <a:lnTo>
                    <a:pt x="3751478" y="5250764"/>
                  </a:lnTo>
                  <a:lnTo>
                    <a:pt x="3803942" y="5228844"/>
                  </a:lnTo>
                  <a:close/>
                </a:path>
                <a:path w="5240020" h="5415280" extrusionOk="0">
                  <a:moveTo>
                    <a:pt x="3823627" y="5074920"/>
                  </a:moveTo>
                  <a:lnTo>
                    <a:pt x="3818166" y="5067185"/>
                  </a:lnTo>
                  <a:lnTo>
                    <a:pt x="3802469" y="5077815"/>
                  </a:lnTo>
                  <a:lnTo>
                    <a:pt x="3770757" y="5098859"/>
                  </a:lnTo>
                  <a:lnTo>
                    <a:pt x="3754793" y="5109210"/>
                  </a:lnTo>
                  <a:lnTo>
                    <a:pt x="3760000" y="5117223"/>
                  </a:lnTo>
                  <a:lnTo>
                    <a:pt x="3792004" y="5096307"/>
                  </a:lnTo>
                  <a:lnTo>
                    <a:pt x="3807853" y="5085689"/>
                  </a:lnTo>
                  <a:lnTo>
                    <a:pt x="3823627" y="5074920"/>
                  </a:lnTo>
                  <a:close/>
                </a:path>
                <a:path w="5240020" h="5415280" extrusionOk="0">
                  <a:moveTo>
                    <a:pt x="3826802" y="270891"/>
                  </a:moveTo>
                  <a:lnTo>
                    <a:pt x="3791775" y="255651"/>
                  </a:lnTo>
                  <a:lnTo>
                    <a:pt x="3756571" y="240792"/>
                  </a:lnTo>
                  <a:lnTo>
                    <a:pt x="3752888" y="249555"/>
                  </a:lnTo>
                  <a:lnTo>
                    <a:pt x="3788016" y="264312"/>
                  </a:lnTo>
                  <a:lnTo>
                    <a:pt x="3822865" y="279527"/>
                  </a:lnTo>
                  <a:lnTo>
                    <a:pt x="3826802" y="270891"/>
                  </a:lnTo>
                  <a:close/>
                </a:path>
                <a:path w="5240020" h="5415280" extrusionOk="0">
                  <a:moveTo>
                    <a:pt x="3914813" y="5021707"/>
                  </a:moveTo>
                  <a:lnTo>
                    <a:pt x="3909098" y="5014087"/>
                  </a:lnTo>
                  <a:lnTo>
                    <a:pt x="3893807" y="5025377"/>
                  </a:lnTo>
                  <a:lnTo>
                    <a:pt x="3878427" y="5036553"/>
                  </a:lnTo>
                  <a:lnTo>
                    <a:pt x="3862946" y="5047615"/>
                  </a:lnTo>
                  <a:lnTo>
                    <a:pt x="3847376" y="5058549"/>
                  </a:lnTo>
                  <a:lnTo>
                    <a:pt x="3852837" y="5066284"/>
                  </a:lnTo>
                  <a:lnTo>
                    <a:pt x="3883914" y="5044186"/>
                  </a:lnTo>
                  <a:lnTo>
                    <a:pt x="3914813" y="5021707"/>
                  </a:lnTo>
                  <a:close/>
                </a:path>
                <a:path w="5240020" h="5415280" extrusionOk="0">
                  <a:moveTo>
                    <a:pt x="3918242" y="324231"/>
                  </a:moveTo>
                  <a:lnTo>
                    <a:pt x="3883850" y="307568"/>
                  </a:lnTo>
                  <a:lnTo>
                    <a:pt x="3849281" y="291465"/>
                  </a:lnTo>
                  <a:lnTo>
                    <a:pt x="3845344" y="300228"/>
                  </a:lnTo>
                  <a:lnTo>
                    <a:pt x="3879735" y="316255"/>
                  </a:lnTo>
                  <a:lnTo>
                    <a:pt x="3914051" y="332740"/>
                  </a:lnTo>
                  <a:lnTo>
                    <a:pt x="3918140" y="324434"/>
                  </a:lnTo>
                  <a:lnTo>
                    <a:pt x="3918242" y="324231"/>
                  </a:lnTo>
                  <a:close/>
                </a:path>
                <a:path w="5240020" h="5415280" extrusionOk="0">
                  <a:moveTo>
                    <a:pt x="4003840" y="4965065"/>
                  </a:moveTo>
                  <a:lnTo>
                    <a:pt x="3997871" y="4957572"/>
                  </a:lnTo>
                  <a:lnTo>
                    <a:pt x="3982974" y="4969484"/>
                  </a:lnTo>
                  <a:lnTo>
                    <a:pt x="3968038" y="4981245"/>
                  </a:lnTo>
                  <a:lnTo>
                    <a:pt x="3937927" y="5004435"/>
                  </a:lnTo>
                  <a:lnTo>
                    <a:pt x="3943642" y="5012055"/>
                  </a:lnTo>
                  <a:lnTo>
                    <a:pt x="3973931" y="4988712"/>
                  </a:lnTo>
                  <a:lnTo>
                    <a:pt x="3988930" y="4976927"/>
                  </a:lnTo>
                  <a:lnTo>
                    <a:pt x="4003840" y="4965065"/>
                  </a:lnTo>
                  <a:close/>
                </a:path>
                <a:path w="5240020" h="5415280" extrusionOk="0">
                  <a:moveTo>
                    <a:pt x="4007523" y="381000"/>
                  </a:moveTo>
                  <a:lnTo>
                    <a:pt x="3973880" y="363118"/>
                  </a:lnTo>
                  <a:lnTo>
                    <a:pt x="3956951" y="354342"/>
                  </a:lnTo>
                  <a:lnTo>
                    <a:pt x="3939959" y="345694"/>
                  </a:lnTo>
                  <a:lnTo>
                    <a:pt x="3935641" y="354203"/>
                  </a:lnTo>
                  <a:lnTo>
                    <a:pt x="3969435" y="371602"/>
                  </a:lnTo>
                  <a:lnTo>
                    <a:pt x="4002951" y="389382"/>
                  </a:lnTo>
                  <a:lnTo>
                    <a:pt x="4007523" y="381000"/>
                  </a:lnTo>
                  <a:close/>
                </a:path>
                <a:path w="5240020" h="5415280" extrusionOk="0">
                  <a:moveTo>
                    <a:pt x="4090581" y="4904994"/>
                  </a:moveTo>
                  <a:lnTo>
                    <a:pt x="4084358" y="4897755"/>
                  </a:lnTo>
                  <a:lnTo>
                    <a:pt x="4069994" y="4910239"/>
                  </a:lnTo>
                  <a:lnTo>
                    <a:pt x="4055503" y="4922571"/>
                  </a:lnTo>
                  <a:lnTo>
                    <a:pt x="4040898" y="4934788"/>
                  </a:lnTo>
                  <a:lnTo>
                    <a:pt x="4026192" y="4946904"/>
                  </a:lnTo>
                  <a:lnTo>
                    <a:pt x="4032161" y="4954143"/>
                  </a:lnTo>
                  <a:lnTo>
                    <a:pt x="4046944" y="4942078"/>
                  </a:lnTo>
                  <a:lnTo>
                    <a:pt x="4061599" y="4929860"/>
                  </a:lnTo>
                  <a:lnTo>
                    <a:pt x="4076141" y="4917503"/>
                  </a:lnTo>
                  <a:lnTo>
                    <a:pt x="4090581" y="4904994"/>
                  </a:lnTo>
                  <a:close/>
                </a:path>
                <a:path w="5240020" h="5415280" extrusionOk="0">
                  <a:moveTo>
                    <a:pt x="4094518" y="441198"/>
                  </a:moveTo>
                  <a:lnTo>
                    <a:pt x="4061574" y="422084"/>
                  </a:lnTo>
                  <a:lnTo>
                    <a:pt x="4028351" y="403352"/>
                  </a:lnTo>
                  <a:lnTo>
                    <a:pt x="4023652" y="411607"/>
                  </a:lnTo>
                  <a:lnTo>
                    <a:pt x="4040263" y="420916"/>
                  </a:lnTo>
                  <a:lnTo>
                    <a:pt x="4056811" y="430339"/>
                  </a:lnTo>
                  <a:lnTo>
                    <a:pt x="4089692" y="449453"/>
                  </a:lnTo>
                  <a:lnTo>
                    <a:pt x="4094518" y="441198"/>
                  </a:lnTo>
                  <a:close/>
                </a:path>
                <a:path w="5240020" h="5415280" extrusionOk="0">
                  <a:moveTo>
                    <a:pt x="4175036" y="4841875"/>
                  </a:moveTo>
                  <a:lnTo>
                    <a:pt x="4168559" y="4834890"/>
                  </a:lnTo>
                  <a:lnTo>
                    <a:pt x="4154601" y="4847818"/>
                  </a:lnTo>
                  <a:lnTo>
                    <a:pt x="4140568" y="4860671"/>
                  </a:lnTo>
                  <a:lnTo>
                    <a:pt x="4126458" y="4873434"/>
                  </a:lnTo>
                  <a:lnTo>
                    <a:pt x="4112298" y="4886071"/>
                  </a:lnTo>
                  <a:lnTo>
                    <a:pt x="4118648" y="4893183"/>
                  </a:lnTo>
                  <a:lnTo>
                    <a:pt x="4132884" y="4880546"/>
                  </a:lnTo>
                  <a:lnTo>
                    <a:pt x="4147032" y="4867770"/>
                  </a:lnTo>
                  <a:lnTo>
                    <a:pt x="4161078" y="4854880"/>
                  </a:lnTo>
                  <a:lnTo>
                    <a:pt x="4175036" y="4841875"/>
                  </a:lnTo>
                  <a:close/>
                </a:path>
                <a:path w="5240020" h="5415280" extrusionOk="0">
                  <a:moveTo>
                    <a:pt x="4179227" y="504825"/>
                  </a:moveTo>
                  <a:lnTo>
                    <a:pt x="4146931" y="484339"/>
                  </a:lnTo>
                  <a:lnTo>
                    <a:pt x="4114457" y="464312"/>
                  </a:lnTo>
                  <a:lnTo>
                    <a:pt x="4109504" y="472440"/>
                  </a:lnTo>
                  <a:lnTo>
                    <a:pt x="4141901" y="492442"/>
                  </a:lnTo>
                  <a:lnTo>
                    <a:pt x="4174020" y="512826"/>
                  </a:lnTo>
                  <a:lnTo>
                    <a:pt x="4179227" y="504825"/>
                  </a:lnTo>
                  <a:close/>
                </a:path>
                <a:path w="5240020" h="5415280" extrusionOk="0">
                  <a:moveTo>
                    <a:pt x="4257078" y="4775454"/>
                  </a:moveTo>
                  <a:lnTo>
                    <a:pt x="4250347" y="4768723"/>
                  </a:lnTo>
                  <a:lnTo>
                    <a:pt x="4236859" y="4782210"/>
                  </a:lnTo>
                  <a:lnTo>
                    <a:pt x="4223309" y="4795596"/>
                  </a:lnTo>
                  <a:lnTo>
                    <a:pt x="4209669" y="4808880"/>
                  </a:lnTo>
                  <a:lnTo>
                    <a:pt x="4195991" y="4822063"/>
                  </a:lnTo>
                  <a:lnTo>
                    <a:pt x="4202595" y="4828921"/>
                  </a:lnTo>
                  <a:lnTo>
                    <a:pt x="4216400" y="4815662"/>
                  </a:lnTo>
                  <a:lnTo>
                    <a:pt x="4230065" y="4802340"/>
                  </a:lnTo>
                  <a:lnTo>
                    <a:pt x="4243616" y="4788941"/>
                  </a:lnTo>
                  <a:lnTo>
                    <a:pt x="4257078" y="4775454"/>
                  </a:lnTo>
                  <a:close/>
                </a:path>
                <a:path w="5240020" h="5415280" extrusionOk="0">
                  <a:moveTo>
                    <a:pt x="4261396" y="571500"/>
                  </a:moveTo>
                  <a:lnTo>
                    <a:pt x="4245724" y="560552"/>
                  </a:lnTo>
                  <a:lnTo>
                    <a:pt x="4229976" y="549744"/>
                  </a:lnTo>
                  <a:lnTo>
                    <a:pt x="4198277" y="528447"/>
                  </a:lnTo>
                  <a:lnTo>
                    <a:pt x="4193070" y="536448"/>
                  </a:lnTo>
                  <a:lnTo>
                    <a:pt x="4224693" y="557657"/>
                  </a:lnTo>
                  <a:lnTo>
                    <a:pt x="4240352" y="568388"/>
                  </a:lnTo>
                  <a:lnTo>
                    <a:pt x="4255935" y="579247"/>
                  </a:lnTo>
                  <a:lnTo>
                    <a:pt x="4261396" y="571500"/>
                  </a:lnTo>
                  <a:close/>
                </a:path>
                <a:path w="5240020" h="5415280" extrusionOk="0">
                  <a:moveTo>
                    <a:pt x="4336580" y="4705858"/>
                  </a:moveTo>
                  <a:lnTo>
                    <a:pt x="4329468" y="4699381"/>
                  </a:lnTo>
                  <a:lnTo>
                    <a:pt x="4316552" y="4713363"/>
                  </a:lnTo>
                  <a:lnTo>
                    <a:pt x="4303560" y="4727270"/>
                  </a:lnTo>
                  <a:lnTo>
                    <a:pt x="4290453" y="4741075"/>
                  </a:lnTo>
                  <a:lnTo>
                    <a:pt x="4277271" y="4754753"/>
                  </a:lnTo>
                  <a:lnTo>
                    <a:pt x="4284129" y="4761357"/>
                  </a:lnTo>
                  <a:lnTo>
                    <a:pt x="4297388" y="4747615"/>
                  </a:lnTo>
                  <a:lnTo>
                    <a:pt x="4310545" y="4733798"/>
                  </a:lnTo>
                  <a:lnTo>
                    <a:pt x="4323588" y="4719891"/>
                  </a:lnTo>
                  <a:lnTo>
                    <a:pt x="4336580" y="4705858"/>
                  </a:lnTo>
                  <a:close/>
                </a:path>
                <a:path w="5240020" h="5415280" extrusionOk="0">
                  <a:moveTo>
                    <a:pt x="4341025" y="641223"/>
                  </a:moveTo>
                  <a:lnTo>
                    <a:pt x="4310431" y="618363"/>
                  </a:lnTo>
                  <a:lnTo>
                    <a:pt x="4295025" y="607085"/>
                  </a:lnTo>
                  <a:lnTo>
                    <a:pt x="4279557" y="595884"/>
                  </a:lnTo>
                  <a:lnTo>
                    <a:pt x="4274096" y="603758"/>
                  </a:lnTo>
                  <a:lnTo>
                    <a:pt x="4289488" y="614883"/>
                  </a:lnTo>
                  <a:lnTo>
                    <a:pt x="4304843" y="626122"/>
                  </a:lnTo>
                  <a:lnTo>
                    <a:pt x="4335310" y="648843"/>
                  </a:lnTo>
                  <a:lnTo>
                    <a:pt x="4341025" y="641223"/>
                  </a:lnTo>
                  <a:close/>
                </a:path>
                <a:path w="5240020" h="5415280" extrusionOk="0">
                  <a:moveTo>
                    <a:pt x="4413161" y="4633341"/>
                  </a:moveTo>
                  <a:lnTo>
                    <a:pt x="4405922" y="4627245"/>
                  </a:lnTo>
                  <a:lnTo>
                    <a:pt x="4393577" y="4641697"/>
                  </a:lnTo>
                  <a:lnTo>
                    <a:pt x="4381144" y="4656074"/>
                  </a:lnTo>
                  <a:lnTo>
                    <a:pt x="4368622" y="4670361"/>
                  </a:lnTo>
                  <a:lnTo>
                    <a:pt x="4356011" y="4684522"/>
                  </a:lnTo>
                  <a:lnTo>
                    <a:pt x="4362996" y="4690872"/>
                  </a:lnTo>
                  <a:lnTo>
                    <a:pt x="4375709" y="4676635"/>
                  </a:lnTo>
                  <a:lnTo>
                    <a:pt x="4388307" y="4662309"/>
                  </a:lnTo>
                  <a:lnTo>
                    <a:pt x="4400804" y="4647870"/>
                  </a:lnTo>
                  <a:lnTo>
                    <a:pt x="4413161" y="4633341"/>
                  </a:lnTo>
                  <a:close/>
                </a:path>
                <a:path w="5240020" h="5415280" extrusionOk="0">
                  <a:moveTo>
                    <a:pt x="4417733" y="714121"/>
                  </a:moveTo>
                  <a:lnTo>
                    <a:pt x="4402988" y="702081"/>
                  </a:lnTo>
                  <a:lnTo>
                    <a:pt x="4388142" y="690118"/>
                  </a:lnTo>
                  <a:lnTo>
                    <a:pt x="4373181" y="678268"/>
                  </a:lnTo>
                  <a:lnTo>
                    <a:pt x="4358170" y="666496"/>
                  </a:lnTo>
                  <a:lnTo>
                    <a:pt x="4352328" y="673989"/>
                  </a:lnTo>
                  <a:lnTo>
                    <a:pt x="4382236" y="697547"/>
                  </a:lnTo>
                  <a:lnTo>
                    <a:pt x="4397045" y="709460"/>
                  </a:lnTo>
                  <a:lnTo>
                    <a:pt x="4411764" y="721487"/>
                  </a:lnTo>
                  <a:lnTo>
                    <a:pt x="4417733" y="714121"/>
                  </a:lnTo>
                  <a:close/>
                </a:path>
                <a:path w="5240020" h="5415280" extrusionOk="0">
                  <a:moveTo>
                    <a:pt x="4487075" y="4558030"/>
                  </a:moveTo>
                  <a:lnTo>
                    <a:pt x="4479582" y="4552188"/>
                  </a:lnTo>
                  <a:lnTo>
                    <a:pt x="4455846" y="4581868"/>
                  </a:lnTo>
                  <a:lnTo>
                    <a:pt x="4443869" y="4596612"/>
                  </a:lnTo>
                  <a:lnTo>
                    <a:pt x="4431830" y="4611243"/>
                  </a:lnTo>
                  <a:lnTo>
                    <a:pt x="4439069" y="4617339"/>
                  </a:lnTo>
                  <a:lnTo>
                    <a:pt x="4451210" y="4602708"/>
                  </a:lnTo>
                  <a:lnTo>
                    <a:pt x="4463262" y="4587926"/>
                  </a:lnTo>
                  <a:lnTo>
                    <a:pt x="4475213" y="4573041"/>
                  </a:lnTo>
                  <a:lnTo>
                    <a:pt x="4487075" y="4558030"/>
                  </a:lnTo>
                  <a:close/>
                </a:path>
                <a:path w="5240020" h="5415280" extrusionOk="0">
                  <a:moveTo>
                    <a:pt x="4491774" y="789813"/>
                  </a:moveTo>
                  <a:lnTo>
                    <a:pt x="4477448" y="777201"/>
                  </a:lnTo>
                  <a:lnTo>
                    <a:pt x="4463072" y="764667"/>
                  </a:lnTo>
                  <a:lnTo>
                    <a:pt x="4448581" y="752246"/>
                  </a:lnTo>
                  <a:lnTo>
                    <a:pt x="4433989" y="739902"/>
                  </a:lnTo>
                  <a:lnTo>
                    <a:pt x="4427893" y="747268"/>
                  </a:lnTo>
                  <a:lnTo>
                    <a:pt x="4442409" y="759536"/>
                  </a:lnTo>
                  <a:lnTo>
                    <a:pt x="4456862" y="771931"/>
                  </a:lnTo>
                  <a:lnTo>
                    <a:pt x="4471225" y="784440"/>
                  </a:lnTo>
                  <a:lnTo>
                    <a:pt x="4485551" y="797052"/>
                  </a:lnTo>
                  <a:lnTo>
                    <a:pt x="4491774" y="789813"/>
                  </a:lnTo>
                  <a:close/>
                </a:path>
                <a:path w="5240020" h="5415280" extrusionOk="0">
                  <a:moveTo>
                    <a:pt x="4557941" y="4479798"/>
                  </a:moveTo>
                  <a:lnTo>
                    <a:pt x="4550321" y="4474210"/>
                  </a:lnTo>
                  <a:lnTo>
                    <a:pt x="4539043" y="4489602"/>
                  </a:lnTo>
                  <a:lnTo>
                    <a:pt x="4527715" y="4504880"/>
                  </a:lnTo>
                  <a:lnTo>
                    <a:pt x="4516272" y="4520082"/>
                  </a:lnTo>
                  <a:lnTo>
                    <a:pt x="4504728" y="4535170"/>
                  </a:lnTo>
                  <a:lnTo>
                    <a:pt x="4512221" y="4541012"/>
                  </a:lnTo>
                  <a:lnTo>
                    <a:pt x="4523791" y="4525823"/>
                  </a:lnTo>
                  <a:lnTo>
                    <a:pt x="4535271" y="4510557"/>
                  </a:lnTo>
                  <a:lnTo>
                    <a:pt x="4546651" y="4495203"/>
                  </a:lnTo>
                  <a:lnTo>
                    <a:pt x="4557941" y="4479798"/>
                  </a:lnTo>
                  <a:close/>
                </a:path>
                <a:path w="5240020" h="5415280" extrusionOk="0">
                  <a:moveTo>
                    <a:pt x="4562767" y="868299"/>
                  </a:moveTo>
                  <a:lnTo>
                    <a:pt x="4535017" y="842086"/>
                  </a:lnTo>
                  <a:lnTo>
                    <a:pt x="4521009" y="829081"/>
                  </a:lnTo>
                  <a:lnTo>
                    <a:pt x="4506887" y="816229"/>
                  </a:lnTo>
                  <a:lnTo>
                    <a:pt x="4500537" y="823214"/>
                  </a:lnTo>
                  <a:lnTo>
                    <a:pt x="4514583" y="836053"/>
                  </a:lnTo>
                  <a:lnTo>
                    <a:pt x="4528540" y="848995"/>
                  </a:lnTo>
                  <a:lnTo>
                    <a:pt x="4542396" y="862050"/>
                  </a:lnTo>
                  <a:lnTo>
                    <a:pt x="4556163" y="875157"/>
                  </a:lnTo>
                  <a:lnTo>
                    <a:pt x="4562767" y="868299"/>
                  </a:lnTo>
                  <a:close/>
                </a:path>
                <a:path w="5240020" h="5415280" extrusionOk="0">
                  <a:moveTo>
                    <a:pt x="4625759" y="4399026"/>
                  </a:moveTo>
                  <a:lnTo>
                    <a:pt x="4617885" y="4393692"/>
                  </a:lnTo>
                  <a:lnTo>
                    <a:pt x="4607255" y="4409541"/>
                  </a:lnTo>
                  <a:lnTo>
                    <a:pt x="4596523" y="4425251"/>
                  </a:lnTo>
                  <a:lnTo>
                    <a:pt x="4585678" y="4440885"/>
                  </a:lnTo>
                  <a:lnTo>
                    <a:pt x="4574705" y="4456430"/>
                  </a:lnTo>
                  <a:lnTo>
                    <a:pt x="4582579" y="4461891"/>
                  </a:lnTo>
                  <a:lnTo>
                    <a:pt x="4593501" y="4446321"/>
                  </a:lnTo>
                  <a:lnTo>
                    <a:pt x="4604359" y="4430649"/>
                  </a:lnTo>
                  <a:lnTo>
                    <a:pt x="4615116" y="4414888"/>
                  </a:lnTo>
                  <a:lnTo>
                    <a:pt x="4625759" y="4399026"/>
                  </a:lnTo>
                  <a:close/>
                </a:path>
                <a:path w="5240020" h="5415280" extrusionOk="0">
                  <a:moveTo>
                    <a:pt x="4630712" y="949325"/>
                  </a:moveTo>
                  <a:lnTo>
                    <a:pt x="4617415" y="935659"/>
                  </a:lnTo>
                  <a:lnTo>
                    <a:pt x="4604029" y="922083"/>
                  </a:lnTo>
                  <a:lnTo>
                    <a:pt x="4590554" y="908608"/>
                  </a:lnTo>
                  <a:lnTo>
                    <a:pt x="4576991" y="895223"/>
                  </a:lnTo>
                  <a:lnTo>
                    <a:pt x="4570260" y="901954"/>
                  </a:lnTo>
                  <a:lnTo>
                    <a:pt x="4583823" y="915327"/>
                  </a:lnTo>
                  <a:lnTo>
                    <a:pt x="4597285" y="928751"/>
                  </a:lnTo>
                  <a:lnTo>
                    <a:pt x="4610633" y="942289"/>
                  </a:lnTo>
                  <a:lnTo>
                    <a:pt x="4623854" y="955929"/>
                  </a:lnTo>
                  <a:lnTo>
                    <a:pt x="4630712" y="949325"/>
                  </a:lnTo>
                  <a:close/>
                </a:path>
                <a:path w="5240020" h="5415280" extrusionOk="0">
                  <a:moveTo>
                    <a:pt x="4690529" y="4315714"/>
                  </a:moveTo>
                  <a:lnTo>
                    <a:pt x="4682401" y="4310634"/>
                  </a:lnTo>
                  <a:lnTo>
                    <a:pt x="4672406" y="4326864"/>
                  </a:lnTo>
                  <a:lnTo>
                    <a:pt x="4662271" y="4342981"/>
                  </a:lnTo>
                  <a:lnTo>
                    <a:pt x="4652035" y="4359021"/>
                  </a:lnTo>
                  <a:lnTo>
                    <a:pt x="4641761" y="4375023"/>
                  </a:lnTo>
                  <a:lnTo>
                    <a:pt x="4649762" y="4380230"/>
                  </a:lnTo>
                  <a:lnTo>
                    <a:pt x="4660087" y="4364266"/>
                  </a:lnTo>
                  <a:lnTo>
                    <a:pt x="4670336" y="4348162"/>
                  </a:lnTo>
                  <a:lnTo>
                    <a:pt x="4680470" y="4331982"/>
                  </a:lnTo>
                  <a:lnTo>
                    <a:pt x="4690529" y="4315714"/>
                  </a:lnTo>
                  <a:close/>
                </a:path>
                <a:path w="5240020" h="5415280" extrusionOk="0">
                  <a:moveTo>
                    <a:pt x="4695609" y="1033018"/>
                  </a:moveTo>
                  <a:lnTo>
                    <a:pt x="4682871" y="1018857"/>
                  </a:lnTo>
                  <a:lnTo>
                    <a:pt x="4669993" y="1004760"/>
                  </a:lnTo>
                  <a:lnTo>
                    <a:pt x="4657014" y="990765"/>
                  </a:lnTo>
                  <a:lnTo>
                    <a:pt x="4643920" y="976884"/>
                  </a:lnTo>
                  <a:lnTo>
                    <a:pt x="4636935" y="983361"/>
                  </a:lnTo>
                  <a:lnTo>
                    <a:pt x="4649927" y="997292"/>
                  </a:lnTo>
                  <a:lnTo>
                    <a:pt x="4662856" y="1011275"/>
                  </a:lnTo>
                  <a:lnTo>
                    <a:pt x="4688497" y="1039368"/>
                  </a:lnTo>
                  <a:lnTo>
                    <a:pt x="4695609" y="1033018"/>
                  </a:lnTo>
                  <a:close/>
                </a:path>
                <a:path w="5240020" h="5415280" extrusionOk="0">
                  <a:moveTo>
                    <a:pt x="4751997" y="4229862"/>
                  </a:moveTo>
                  <a:lnTo>
                    <a:pt x="4743742" y="4225290"/>
                  </a:lnTo>
                  <a:lnTo>
                    <a:pt x="4734357" y="4241825"/>
                  </a:lnTo>
                  <a:lnTo>
                    <a:pt x="4724857" y="4258272"/>
                  </a:lnTo>
                  <a:lnTo>
                    <a:pt x="4715256" y="4274642"/>
                  </a:lnTo>
                  <a:lnTo>
                    <a:pt x="4705515" y="4290949"/>
                  </a:lnTo>
                  <a:lnTo>
                    <a:pt x="4713770" y="4295775"/>
                  </a:lnTo>
                  <a:lnTo>
                    <a:pt x="4723447" y="4279430"/>
                  </a:lnTo>
                  <a:lnTo>
                    <a:pt x="4733074" y="4262971"/>
                  </a:lnTo>
                  <a:lnTo>
                    <a:pt x="4742586" y="4246435"/>
                  </a:lnTo>
                  <a:lnTo>
                    <a:pt x="4751997" y="4229862"/>
                  </a:lnTo>
                  <a:close/>
                </a:path>
                <a:path w="5240020" h="5415280" extrusionOk="0">
                  <a:moveTo>
                    <a:pt x="4757204" y="1119124"/>
                  </a:moveTo>
                  <a:lnTo>
                    <a:pt x="4732579" y="1089914"/>
                  </a:lnTo>
                  <a:lnTo>
                    <a:pt x="4720171" y="1075448"/>
                  </a:lnTo>
                  <a:lnTo>
                    <a:pt x="4707674" y="1061085"/>
                  </a:lnTo>
                  <a:lnTo>
                    <a:pt x="4700435" y="1067308"/>
                  </a:lnTo>
                  <a:lnTo>
                    <a:pt x="4712932" y="1081646"/>
                  </a:lnTo>
                  <a:lnTo>
                    <a:pt x="4725327" y="1096073"/>
                  </a:lnTo>
                  <a:lnTo>
                    <a:pt x="4737608" y="1110602"/>
                  </a:lnTo>
                  <a:lnTo>
                    <a:pt x="4749838" y="1125220"/>
                  </a:lnTo>
                  <a:lnTo>
                    <a:pt x="4757204" y="1119124"/>
                  </a:lnTo>
                  <a:close/>
                </a:path>
                <a:path w="5240020" h="5415280" extrusionOk="0">
                  <a:moveTo>
                    <a:pt x="4810163" y="4141597"/>
                  </a:moveTo>
                  <a:lnTo>
                    <a:pt x="4801654" y="4137279"/>
                  </a:lnTo>
                  <a:lnTo>
                    <a:pt x="4792853" y="4154195"/>
                  </a:lnTo>
                  <a:lnTo>
                    <a:pt x="4784001" y="4171023"/>
                  </a:lnTo>
                  <a:lnTo>
                    <a:pt x="4775035" y="4187774"/>
                  </a:lnTo>
                  <a:lnTo>
                    <a:pt x="4765967" y="4204462"/>
                  </a:lnTo>
                  <a:lnTo>
                    <a:pt x="4774349" y="4209034"/>
                  </a:lnTo>
                  <a:lnTo>
                    <a:pt x="4783442" y="4192320"/>
                  </a:lnTo>
                  <a:lnTo>
                    <a:pt x="4792446" y="4175506"/>
                  </a:lnTo>
                  <a:lnTo>
                    <a:pt x="4801349" y="4158602"/>
                  </a:lnTo>
                  <a:lnTo>
                    <a:pt x="4810163" y="4141597"/>
                  </a:lnTo>
                  <a:close/>
                </a:path>
                <a:path w="5240020" h="5415280" extrusionOk="0">
                  <a:moveTo>
                    <a:pt x="4815370" y="1207389"/>
                  </a:moveTo>
                  <a:lnTo>
                    <a:pt x="4803699" y="1192301"/>
                  </a:lnTo>
                  <a:lnTo>
                    <a:pt x="4791938" y="1177302"/>
                  </a:lnTo>
                  <a:lnTo>
                    <a:pt x="4780077" y="1162392"/>
                  </a:lnTo>
                  <a:lnTo>
                    <a:pt x="4768126" y="1147572"/>
                  </a:lnTo>
                  <a:lnTo>
                    <a:pt x="4760760" y="1153541"/>
                  </a:lnTo>
                  <a:lnTo>
                    <a:pt x="4772634" y="1168361"/>
                  </a:lnTo>
                  <a:lnTo>
                    <a:pt x="4784458" y="1183246"/>
                  </a:lnTo>
                  <a:lnTo>
                    <a:pt x="4796206" y="1198219"/>
                  </a:lnTo>
                  <a:lnTo>
                    <a:pt x="4807877" y="1213231"/>
                  </a:lnTo>
                  <a:lnTo>
                    <a:pt x="4815370" y="1207389"/>
                  </a:lnTo>
                  <a:close/>
                </a:path>
                <a:path w="5240020" h="5415280" extrusionOk="0">
                  <a:moveTo>
                    <a:pt x="4864646" y="4051300"/>
                  </a:moveTo>
                  <a:lnTo>
                    <a:pt x="4856137" y="4047363"/>
                  </a:lnTo>
                  <a:lnTo>
                    <a:pt x="4848009" y="4064508"/>
                  </a:lnTo>
                  <a:lnTo>
                    <a:pt x="4839817" y="4081640"/>
                  </a:lnTo>
                  <a:lnTo>
                    <a:pt x="4831524" y="4098747"/>
                  </a:lnTo>
                  <a:lnTo>
                    <a:pt x="4823117" y="4115816"/>
                  </a:lnTo>
                  <a:lnTo>
                    <a:pt x="4831499" y="4120134"/>
                  </a:lnTo>
                  <a:lnTo>
                    <a:pt x="4839995" y="4102989"/>
                  </a:lnTo>
                  <a:lnTo>
                    <a:pt x="4848352" y="4085818"/>
                  </a:lnTo>
                  <a:lnTo>
                    <a:pt x="4856569" y="4068597"/>
                  </a:lnTo>
                  <a:lnTo>
                    <a:pt x="4864646" y="4051300"/>
                  </a:lnTo>
                  <a:close/>
                </a:path>
                <a:path w="5240020" h="5415280" extrusionOk="0">
                  <a:moveTo>
                    <a:pt x="4870234" y="1298067"/>
                  </a:moveTo>
                  <a:lnTo>
                    <a:pt x="4859147" y="1282496"/>
                  </a:lnTo>
                  <a:lnTo>
                    <a:pt x="4848009" y="1267015"/>
                  </a:lnTo>
                  <a:lnTo>
                    <a:pt x="4836757" y="1251635"/>
                  </a:lnTo>
                  <a:lnTo>
                    <a:pt x="4825403" y="1236345"/>
                  </a:lnTo>
                  <a:lnTo>
                    <a:pt x="4817656" y="1242060"/>
                  </a:lnTo>
                  <a:lnTo>
                    <a:pt x="4829010" y="1257274"/>
                  </a:lnTo>
                  <a:lnTo>
                    <a:pt x="4840236" y="1272616"/>
                  </a:lnTo>
                  <a:lnTo>
                    <a:pt x="4851349" y="1288034"/>
                  </a:lnTo>
                  <a:lnTo>
                    <a:pt x="4862360" y="1303528"/>
                  </a:lnTo>
                  <a:lnTo>
                    <a:pt x="4870234" y="1298067"/>
                  </a:lnTo>
                  <a:close/>
                </a:path>
                <a:path w="5240020" h="5415280" extrusionOk="0">
                  <a:moveTo>
                    <a:pt x="4915827" y="3958971"/>
                  </a:moveTo>
                  <a:lnTo>
                    <a:pt x="4907064" y="3955288"/>
                  </a:lnTo>
                  <a:lnTo>
                    <a:pt x="4899660" y="3972864"/>
                  </a:lnTo>
                  <a:lnTo>
                    <a:pt x="4892116" y="3990365"/>
                  </a:lnTo>
                  <a:lnTo>
                    <a:pt x="4884471" y="4007777"/>
                  </a:lnTo>
                  <a:lnTo>
                    <a:pt x="4876711" y="4025138"/>
                  </a:lnTo>
                  <a:lnTo>
                    <a:pt x="4885347" y="4029075"/>
                  </a:lnTo>
                  <a:lnTo>
                    <a:pt x="4893170" y="4011650"/>
                  </a:lnTo>
                  <a:lnTo>
                    <a:pt x="4900866" y="3994175"/>
                  </a:lnTo>
                  <a:lnTo>
                    <a:pt x="4908410" y="3976624"/>
                  </a:lnTo>
                  <a:lnTo>
                    <a:pt x="4915827" y="3958971"/>
                  </a:lnTo>
                  <a:close/>
                </a:path>
                <a:path w="5240020" h="5415280" extrusionOk="0">
                  <a:moveTo>
                    <a:pt x="4921415" y="1390650"/>
                  </a:moveTo>
                  <a:lnTo>
                    <a:pt x="4911026" y="1374698"/>
                  </a:lnTo>
                  <a:lnTo>
                    <a:pt x="4900485" y="1358823"/>
                  </a:lnTo>
                  <a:lnTo>
                    <a:pt x="4889792" y="1343025"/>
                  </a:lnTo>
                  <a:lnTo>
                    <a:pt x="4878997" y="1327277"/>
                  </a:lnTo>
                  <a:lnTo>
                    <a:pt x="4871123" y="1332738"/>
                  </a:lnTo>
                  <a:lnTo>
                    <a:pt x="4881854" y="1348409"/>
                  </a:lnTo>
                  <a:lnTo>
                    <a:pt x="4892497" y="1364157"/>
                  </a:lnTo>
                  <a:lnTo>
                    <a:pt x="4903025" y="1379982"/>
                  </a:lnTo>
                  <a:lnTo>
                    <a:pt x="4913414" y="1395857"/>
                  </a:lnTo>
                  <a:lnTo>
                    <a:pt x="4921415" y="1390650"/>
                  </a:lnTo>
                  <a:close/>
                </a:path>
                <a:path w="5240020" h="5415280" extrusionOk="0">
                  <a:moveTo>
                    <a:pt x="4963325" y="3864864"/>
                  </a:moveTo>
                  <a:lnTo>
                    <a:pt x="4954435" y="3861435"/>
                  </a:lnTo>
                  <a:lnTo>
                    <a:pt x="4947691" y="3879253"/>
                  </a:lnTo>
                  <a:lnTo>
                    <a:pt x="4940820" y="3897020"/>
                  </a:lnTo>
                  <a:lnTo>
                    <a:pt x="4933835" y="3914711"/>
                  </a:lnTo>
                  <a:lnTo>
                    <a:pt x="4926749" y="3932301"/>
                  </a:lnTo>
                  <a:lnTo>
                    <a:pt x="4935639" y="3935984"/>
                  </a:lnTo>
                  <a:lnTo>
                    <a:pt x="4942725" y="3918318"/>
                  </a:lnTo>
                  <a:lnTo>
                    <a:pt x="4949710" y="3900576"/>
                  </a:lnTo>
                  <a:lnTo>
                    <a:pt x="4956581" y="3882745"/>
                  </a:lnTo>
                  <a:lnTo>
                    <a:pt x="4963325" y="3864864"/>
                  </a:lnTo>
                  <a:close/>
                </a:path>
                <a:path w="5240020" h="5415280" extrusionOk="0">
                  <a:moveTo>
                    <a:pt x="4969167" y="1485138"/>
                  </a:moveTo>
                  <a:lnTo>
                    <a:pt x="4959299" y="1468793"/>
                  </a:lnTo>
                  <a:lnTo>
                    <a:pt x="4949329" y="1452486"/>
                  </a:lnTo>
                  <a:lnTo>
                    <a:pt x="4939246" y="1436268"/>
                  </a:lnTo>
                  <a:lnTo>
                    <a:pt x="4929035" y="1420114"/>
                  </a:lnTo>
                  <a:lnTo>
                    <a:pt x="4921034" y="1425194"/>
                  </a:lnTo>
                  <a:lnTo>
                    <a:pt x="4931219" y="1441297"/>
                  </a:lnTo>
                  <a:lnTo>
                    <a:pt x="4941265" y="1457439"/>
                  </a:lnTo>
                  <a:lnTo>
                    <a:pt x="4951196" y="1473657"/>
                  </a:lnTo>
                  <a:lnTo>
                    <a:pt x="4961039" y="1489964"/>
                  </a:lnTo>
                  <a:lnTo>
                    <a:pt x="4969167" y="1485138"/>
                  </a:lnTo>
                  <a:close/>
                </a:path>
                <a:path w="5240020" h="5415280" extrusionOk="0">
                  <a:moveTo>
                    <a:pt x="5007140" y="3768852"/>
                  </a:moveTo>
                  <a:lnTo>
                    <a:pt x="4998123" y="3765804"/>
                  </a:lnTo>
                  <a:lnTo>
                    <a:pt x="4992065" y="3783863"/>
                  </a:lnTo>
                  <a:lnTo>
                    <a:pt x="4985905" y="3801846"/>
                  </a:lnTo>
                  <a:lnTo>
                    <a:pt x="4979632" y="3819779"/>
                  </a:lnTo>
                  <a:lnTo>
                    <a:pt x="4973231" y="3837686"/>
                  </a:lnTo>
                  <a:lnTo>
                    <a:pt x="4982248" y="3840861"/>
                  </a:lnTo>
                  <a:lnTo>
                    <a:pt x="4988649" y="3822941"/>
                  </a:lnTo>
                  <a:lnTo>
                    <a:pt x="4994922" y="3804958"/>
                  </a:lnTo>
                  <a:lnTo>
                    <a:pt x="5001082" y="3786936"/>
                  </a:lnTo>
                  <a:lnTo>
                    <a:pt x="5007140" y="3768852"/>
                  </a:lnTo>
                  <a:close/>
                </a:path>
                <a:path w="5240020" h="5415280" extrusionOk="0">
                  <a:moveTo>
                    <a:pt x="5013236" y="1581277"/>
                  </a:moveTo>
                  <a:lnTo>
                    <a:pt x="5004016" y="1564563"/>
                  </a:lnTo>
                  <a:lnTo>
                    <a:pt x="4994668" y="1547926"/>
                  </a:lnTo>
                  <a:lnTo>
                    <a:pt x="4985207" y="1531366"/>
                  </a:lnTo>
                  <a:lnTo>
                    <a:pt x="4975644" y="1514856"/>
                  </a:lnTo>
                  <a:lnTo>
                    <a:pt x="4967389" y="1519555"/>
                  </a:lnTo>
                  <a:lnTo>
                    <a:pt x="4976876" y="1536065"/>
                  </a:lnTo>
                  <a:lnTo>
                    <a:pt x="4986312" y="1552613"/>
                  </a:lnTo>
                  <a:lnTo>
                    <a:pt x="4995634" y="1569212"/>
                  </a:lnTo>
                  <a:lnTo>
                    <a:pt x="5004854" y="1585849"/>
                  </a:lnTo>
                  <a:lnTo>
                    <a:pt x="5013236" y="1581277"/>
                  </a:lnTo>
                  <a:close/>
                </a:path>
                <a:path w="5240020" h="5415280" extrusionOk="0">
                  <a:moveTo>
                    <a:pt x="5047272" y="3671189"/>
                  </a:moveTo>
                  <a:lnTo>
                    <a:pt x="5038128" y="3668522"/>
                  </a:lnTo>
                  <a:lnTo>
                    <a:pt x="5032832" y="3686797"/>
                  </a:lnTo>
                  <a:lnTo>
                    <a:pt x="5027422" y="3705009"/>
                  </a:lnTo>
                  <a:lnTo>
                    <a:pt x="5021872" y="3723182"/>
                  </a:lnTo>
                  <a:lnTo>
                    <a:pt x="5016157" y="3741293"/>
                  </a:lnTo>
                  <a:lnTo>
                    <a:pt x="5025174" y="3744087"/>
                  </a:lnTo>
                  <a:lnTo>
                    <a:pt x="5030902" y="3725964"/>
                  </a:lnTo>
                  <a:lnTo>
                    <a:pt x="5036502" y="3707790"/>
                  </a:lnTo>
                  <a:lnTo>
                    <a:pt x="5041951" y="3689527"/>
                  </a:lnTo>
                  <a:lnTo>
                    <a:pt x="5047272" y="3671189"/>
                  </a:lnTo>
                  <a:close/>
                </a:path>
                <a:path w="5240020" h="5415280" extrusionOk="0">
                  <a:moveTo>
                    <a:pt x="5053495" y="1679067"/>
                  </a:moveTo>
                  <a:lnTo>
                    <a:pt x="5044922" y="1661998"/>
                  </a:lnTo>
                  <a:lnTo>
                    <a:pt x="5036223" y="1645018"/>
                  </a:lnTo>
                  <a:lnTo>
                    <a:pt x="5027409" y="1628114"/>
                  </a:lnTo>
                  <a:lnTo>
                    <a:pt x="5018570" y="1611249"/>
                  </a:lnTo>
                  <a:lnTo>
                    <a:pt x="5010188" y="1615694"/>
                  </a:lnTo>
                  <a:lnTo>
                    <a:pt x="5018989" y="1632496"/>
                  </a:lnTo>
                  <a:lnTo>
                    <a:pt x="5027714" y="1649336"/>
                  </a:lnTo>
                  <a:lnTo>
                    <a:pt x="5036324" y="1666265"/>
                  </a:lnTo>
                  <a:lnTo>
                    <a:pt x="5044859" y="1683258"/>
                  </a:lnTo>
                  <a:lnTo>
                    <a:pt x="5053495" y="1679067"/>
                  </a:lnTo>
                  <a:close/>
                </a:path>
                <a:path w="5240020" h="5415280" extrusionOk="0">
                  <a:moveTo>
                    <a:pt x="5083467" y="3572002"/>
                  </a:moveTo>
                  <a:lnTo>
                    <a:pt x="5074323" y="3569716"/>
                  </a:lnTo>
                  <a:lnTo>
                    <a:pt x="5069700" y="3588194"/>
                  </a:lnTo>
                  <a:lnTo>
                    <a:pt x="5064963" y="3606647"/>
                  </a:lnTo>
                  <a:lnTo>
                    <a:pt x="5060124" y="3625050"/>
                  </a:lnTo>
                  <a:lnTo>
                    <a:pt x="5055146" y="3643376"/>
                  </a:lnTo>
                  <a:lnTo>
                    <a:pt x="5064290" y="3645916"/>
                  </a:lnTo>
                  <a:lnTo>
                    <a:pt x="5069268" y="3627513"/>
                  </a:lnTo>
                  <a:lnTo>
                    <a:pt x="5074107" y="3609060"/>
                  </a:lnTo>
                  <a:lnTo>
                    <a:pt x="5078844" y="3590556"/>
                  </a:lnTo>
                  <a:lnTo>
                    <a:pt x="5083467" y="3572002"/>
                  </a:lnTo>
                  <a:close/>
                </a:path>
                <a:path w="5240020" h="5415280" extrusionOk="0">
                  <a:moveTo>
                    <a:pt x="5089944" y="1778381"/>
                  </a:moveTo>
                  <a:lnTo>
                    <a:pt x="5082057" y="1760982"/>
                  </a:lnTo>
                  <a:lnTo>
                    <a:pt x="5074043" y="1743633"/>
                  </a:lnTo>
                  <a:lnTo>
                    <a:pt x="5065915" y="1726361"/>
                  </a:lnTo>
                  <a:lnTo>
                    <a:pt x="5057686" y="1709166"/>
                  </a:lnTo>
                  <a:lnTo>
                    <a:pt x="5049050" y="1713357"/>
                  </a:lnTo>
                  <a:lnTo>
                    <a:pt x="5057279" y="1730514"/>
                  </a:lnTo>
                  <a:lnTo>
                    <a:pt x="5065407" y="1747697"/>
                  </a:lnTo>
                  <a:lnTo>
                    <a:pt x="5073421" y="1764957"/>
                  </a:lnTo>
                  <a:lnTo>
                    <a:pt x="5081308" y="1782330"/>
                  </a:lnTo>
                  <a:lnTo>
                    <a:pt x="5089944" y="1778381"/>
                  </a:lnTo>
                  <a:close/>
                </a:path>
                <a:path w="5240020" h="5415280" extrusionOk="0">
                  <a:moveTo>
                    <a:pt x="5115852" y="3471418"/>
                  </a:moveTo>
                  <a:lnTo>
                    <a:pt x="5106581" y="3469513"/>
                  </a:lnTo>
                  <a:lnTo>
                    <a:pt x="5102695" y="3488232"/>
                  </a:lnTo>
                  <a:lnTo>
                    <a:pt x="5098669" y="3506876"/>
                  </a:lnTo>
                  <a:lnTo>
                    <a:pt x="5094503" y="3525431"/>
                  </a:lnTo>
                  <a:lnTo>
                    <a:pt x="5090198" y="3543935"/>
                  </a:lnTo>
                  <a:lnTo>
                    <a:pt x="5099469" y="3546094"/>
                  </a:lnTo>
                  <a:lnTo>
                    <a:pt x="5103774" y="3527501"/>
                  </a:lnTo>
                  <a:lnTo>
                    <a:pt x="5107940" y="3508857"/>
                  </a:lnTo>
                  <a:lnTo>
                    <a:pt x="5111966" y="3490163"/>
                  </a:lnTo>
                  <a:lnTo>
                    <a:pt x="5115852" y="3471418"/>
                  </a:lnTo>
                  <a:close/>
                </a:path>
                <a:path w="5240020" h="5415280" extrusionOk="0">
                  <a:moveTo>
                    <a:pt x="5122583" y="1879092"/>
                  </a:moveTo>
                  <a:lnTo>
                    <a:pt x="5115369" y="1861388"/>
                  </a:lnTo>
                  <a:lnTo>
                    <a:pt x="5108016" y="1843709"/>
                  </a:lnTo>
                  <a:lnTo>
                    <a:pt x="5100561" y="1826107"/>
                  </a:lnTo>
                  <a:lnTo>
                    <a:pt x="5092992" y="1808607"/>
                  </a:lnTo>
                  <a:lnTo>
                    <a:pt x="5084229" y="1812429"/>
                  </a:lnTo>
                  <a:lnTo>
                    <a:pt x="5091798" y="1829879"/>
                  </a:lnTo>
                  <a:lnTo>
                    <a:pt x="5099253" y="1847380"/>
                  </a:lnTo>
                  <a:lnTo>
                    <a:pt x="5106606" y="1864931"/>
                  </a:lnTo>
                  <a:lnTo>
                    <a:pt x="5113820" y="1882521"/>
                  </a:lnTo>
                  <a:lnTo>
                    <a:pt x="5122583" y="1879092"/>
                  </a:lnTo>
                  <a:close/>
                </a:path>
                <a:path w="5240020" h="5415280" extrusionOk="0">
                  <a:moveTo>
                    <a:pt x="5144427" y="3369945"/>
                  </a:moveTo>
                  <a:lnTo>
                    <a:pt x="5135029" y="3368421"/>
                  </a:lnTo>
                  <a:lnTo>
                    <a:pt x="5131879" y="3387166"/>
                  </a:lnTo>
                  <a:lnTo>
                    <a:pt x="5128577" y="3405873"/>
                  </a:lnTo>
                  <a:lnTo>
                    <a:pt x="5125123" y="3424555"/>
                  </a:lnTo>
                  <a:lnTo>
                    <a:pt x="5121567" y="3443224"/>
                  </a:lnTo>
                  <a:lnTo>
                    <a:pt x="5130965" y="3445002"/>
                  </a:lnTo>
                  <a:lnTo>
                    <a:pt x="5134508" y="3426320"/>
                  </a:lnTo>
                  <a:lnTo>
                    <a:pt x="5137924" y="3407575"/>
                  </a:lnTo>
                  <a:lnTo>
                    <a:pt x="5141226" y="3388791"/>
                  </a:lnTo>
                  <a:lnTo>
                    <a:pt x="5144427" y="3369945"/>
                  </a:lnTo>
                  <a:close/>
                </a:path>
                <a:path w="5240020" h="5415280" extrusionOk="0">
                  <a:moveTo>
                    <a:pt x="5151285" y="1980946"/>
                  </a:moveTo>
                  <a:lnTo>
                    <a:pt x="5144732" y="1962988"/>
                  </a:lnTo>
                  <a:lnTo>
                    <a:pt x="5138077" y="1945106"/>
                  </a:lnTo>
                  <a:lnTo>
                    <a:pt x="5131308" y="1927263"/>
                  </a:lnTo>
                  <a:lnTo>
                    <a:pt x="5124488" y="1909445"/>
                  </a:lnTo>
                  <a:lnTo>
                    <a:pt x="5115598" y="1913001"/>
                  </a:lnTo>
                  <a:lnTo>
                    <a:pt x="5122481" y="1930730"/>
                  </a:lnTo>
                  <a:lnTo>
                    <a:pt x="5129225" y="1948484"/>
                  </a:lnTo>
                  <a:lnTo>
                    <a:pt x="5135867" y="1966315"/>
                  </a:lnTo>
                  <a:lnTo>
                    <a:pt x="5142395" y="1984248"/>
                  </a:lnTo>
                  <a:lnTo>
                    <a:pt x="5151285" y="1980946"/>
                  </a:lnTo>
                  <a:close/>
                </a:path>
                <a:path w="5240020" h="5415280" extrusionOk="0">
                  <a:moveTo>
                    <a:pt x="5169065" y="3267202"/>
                  </a:moveTo>
                  <a:lnTo>
                    <a:pt x="5159540" y="3266059"/>
                  </a:lnTo>
                  <a:lnTo>
                    <a:pt x="5157089" y="3284905"/>
                  </a:lnTo>
                  <a:lnTo>
                    <a:pt x="5154498" y="3303701"/>
                  </a:lnTo>
                  <a:lnTo>
                    <a:pt x="5151806" y="3322485"/>
                  </a:lnTo>
                  <a:lnTo>
                    <a:pt x="5148999" y="3341243"/>
                  </a:lnTo>
                  <a:lnTo>
                    <a:pt x="5158397" y="3342640"/>
                  </a:lnTo>
                  <a:lnTo>
                    <a:pt x="5161267" y="3323856"/>
                  </a:lnTo>
                  <a:lnTo>
                    <a:pt x="5164010" y="3305022"/>
                  </a:lnTo>
                  <a:lnTo>
                    <a:pt x="5166601" y="3286137"/>
                  </a:lnTo>
                  <a:lnTo>
                    <a:pt x="5169065" y="3267202"/>
                  </a:lnTo>
                  <a:close/>
                </a:path>
                <a:path w="5240020" h="5415280" extrusionOk="0">
                  <a:moveTo>
                    <a:pt x="5176050" y="2083816"/>
                  </a:moveTo>
                  <a:lnTo>
                    <a:pt x="5170182" y="2065629"/>
                  </a:lnTo>
                  <a:lnTo>
                    <a:pt x="5164213" y="2047468"/>
                  </a:lnTo>
                  <a:lnTo>
                    <a:pt x="5158130" y="2029345"/>
                  </a:lnTo>
                  <a:lnTo>
                    <a:pt x="5151920" y="2011299"/>
                  </a:lnTo>
                  <a:lnTo>
                    <a:pt x="5143030" y="2014474"/>
                  </a:lnTo>
                  <a:lnTo>
                    <a:pt x="5149215" y="2032431"/>
                  </a:lnTo>
                  <a:lnTo>
                    <a:pt x="5155260" y="2050465"/>
                  </a:lnTo>
                  <a:lnTo>
                    <a:pt x="5161191" y="2068576"/>
                  </a:lnTo>
                  <a:lnTo>
                    <a:pt x="5167033" y="2086737"/>
                  </a:lnTo>
                  <a:lnTo>
                    <a:pt x="5176050" y="2083816"/>
                  </a:lnTo>
                  <a:close/>
                </a:path>
                <a:path w="5240020" h="5415280" extrusionOk="0">
                  <a:moveTo>
                    <a:pt x="5189639" y="3163570"/>
                  </a:moveTo>
                  <a:lnTo>
                    <a:pt x="5180114" y="3162808"/>
                  </a:lnTo>
                  <a:lnTo>
                    <a:pt x="5178412" y="3181820"/>
                  </a:lnTo>
                  <a:lnTo>
                    <a:pt x="5176583" y="3200755"/>
                  </a:lnTo>
                  <a:lnTo>
                    <a:pt x="5174602" y="3219640"/>
                  </a:lnTo>
                  <a:lnTo>
                    <a:pt x="5172494" y="3238500"/>
                  </a:lnTo>
                  <a:lnTo>
                    <a:pt x="5182019" y="3239516"/>
                  </a:lnTo>
                  <a:lnTo>
                    <a:pt x="5184127" y="3220567"/>
                  </a:lnTo>
                  <a:lnTo>
                    <a:pt x="5186108" y="3201593"/>
                  </a:lnTo>
                  <a:lnTo>
                    <a:pt x="5187937" y="3182607"/>
                  </a:lnTo>
                  <a:lnTo>
                    <a:pt x="5189639" y="3163570"/>
                  </a:lnTo>
                  <a:close/>
                </a:path>
                <a:path w="5240020" h="5415280" extrusionOk="0">
                  <a:moveTo>
                    <a:pt x="5196878" y="2187575"/>
                  </a:moveTo>
                  <a:lnTo>
                    <a:pt x="5191696" y="2169147"/>
                  </a:lnTo>
                  <a:lnTo>
                    <a:pt x="5186438" y="2150795"/>
                  </a:lnTo>
                  <a:lnTo>
                    <a:pt x="5181066" y="2132520"/>
                  </a:lnTo>
                  <a:lnTo>
                    <a:pt x="5175542" y="2114296"/>
                  </a:lnTo>
                  <a:lnTo>
                    <a:pt x="5166525" y="2116963"/>
                  </a:lnTo>
                  <a:lnTo>
                    <a:pt x="5171973" y="2135187"/>
                  </a:lnTo>
                  <a:lnTo>
                    <a:pt x="5177320" y="2153437"/>
                  </a:lnTo>
                  <a:lnTo>
                    <a:pt x="5182552" y="2171712"/>
                  </a:lnTo>
                  <a:lnTo>
                    <a:pt x="5187734" y="2189988"/>
                  </a:lnTo>
                  <a:lnTo>
                    <a:pt x="5196878" y="2187575"/>
                  </a:lnTo>
                  <a:close/>
                </a:path>
                <a:path w="5240020" h="5415280" extrusionOk="0">
                  <a:moveTo>
                    <a:pt x="5206403" y="3059430"/>
                  </a:moveTo>
                  <a:lnTo>
                    <a:pt x="5196878" y="3058795"/>
                  </a:lnTo>
                  <a:lnTo>
                    <a:pt x="5195849" y="3077921"/>
                  </a:lnTo>
                  <a:lnTo>
                    <a:pt x="5194693" y="3096984"/>
                  </a:lnTo>
                  <a:lnTo>
                    <a:pt x="5193423" y="3115970"/>
                  </a:lnTo>
                  <a:lnTo>
                    <a:pt x="5192052" y="3134868"/>
                  </a:lnTo>
                  <a:lnTo>
                    <a:pt x="5201577" y="3135630"/>
                  </a:lnTo>
                  <a:lnTo>
                    <a:pt x="5202948" y="3116656"/>
                  </a:lnTo>
                  <a:lnTo>
                    <a:pt x="5204218" y="3097631"/>
                  </a:lnTo>
                  <a:lnTo>
                    <a:pt x="5205374" y="3078556"/>
                  </a:lnTo>
                  <a:lnTo>
                    <a:pt x="5206403" y="3059430"/>
                  </a:lnTo>
                  <a:close/>
                </a:path>
                <a:path w="5240020" h="5415280" extrusionOk="0">
                  <a:moveTo>
                    <a:pt x="5213642" y="2291969"/>
                  </a:moveTo>
                  <a:lnTo>
                    <a:pt x="5209210" y="2273427"/>
                  </a:lnTo>
                  <a:lnTo>
                    <a:pt x="5204663" y="2254910"/>
                  </a:lnTo>
                  <a:lnTo>
                    <a:pt x="5200015" y="2236419"/>
                  </a:lnTo>
                  <a:lnTo>
                    <a:pt x="5195227" y="2217928"/>
                  </a:lnTo>
                  <a:lnTo>
                    <a:pt x="5186083" y="2220468"/>
                  </a:lnTo>
                  <a:lnTo>
                    <a:pt x="5190795" y="2238806"/>
                  </a:lnTo>
                  <a:lnTo>
                    <a:pt x="5195417" y="2257209"/>
                  </a:lnTo>
                  <a:lnTo>
                    <a:pt x="5199939" y="2275662"/>
                  </a:lnTo>
                  <a:lnTo>
                    <a:pt x="5204371" y="2294128"/>
                  </a:lnTo>
                  <a:lnTo>
                    <a:pt x="5213642" y="2291969"/>
                  </a:lnTo>
                  <a:close/>
                </a:path>
                <a:path w="5240020" h="5415280" extrusionOk="0">
                  <a:moveTo>
                    <a:pt x="5218976" y="2954655"/>
                  </a:moveTo>
                  <a:lnTo>
                    <a:pt x="5209451" y="2954655"/>
                  </a:lnTo>
                  <a:lnTo>
                    <a:pt x="5209184" y="2973806"/>
                  </a:lnTo>
                  <a:lnTo>
                    <a:pt x="5208778" y="2992678"/>
                  </a:lnTo>
                  <a:lnTo>
                    <a:pt x="5208232" y="3011652"/>
                  </a:lnTo>
                  <a:lnTo>
                    <a:pt x="5207546" y="3030601"/>
                  </a:lnTo>
                  <a:lnTo>
                    <a:pt x="5217071" y="3030982"/>
                  </a:lnTo>
                  <a:lnTo>
                    <a:pt x="5217757" y="3011995"/>
                  </a:lnTo>
                  <a:lnTo>
                    <a:pt x="5218303" y="2992920"/>
                  </a:lnTo>
                  <a:lnTo>
                    <a:pt x="5218709" y="2973806"/>
                  </a:lnTo>
                  <a:lnTo>
                    <a:pt x="5218976" y="2954655"/>
                  </a:lnTo>
                  <a:close/>
                </a:path>
                <a:path w="5240020" h="5415280" extrusionOk="0">
                  <a:moveTo>
                    <a:pt x="5226342" y="2397125"/>
                  </a:moveTo>
                  <a:lnTo>
                    <a:pt x="5222646" y="2378367"/>
                  </a:lnTo>
                  <a:lnTo>
                    <a:pt x="5218823" y="2359634"/>
                  </a:lnTo>
                  <a:lnTo>
                    <a:pt x="5214886" y="2340940"/>
                  </a:lnTo>
                  <a:lnTo>
                    <a:pt x="5210848" y="2322322"/>
                  </a:lnTo>
                  <a:lnTo>
                    <a:pt x="5201577" y="2324481"/>
                  </a:lnTo>
                  <a:lnTo>
                    <a:pt x="5205603" y="2343010"/>
                  </a:lnTo>
                  <a:lnTo>
                    <a:pt x="5209514" y="2361603"/>
                  </a:lnTo>
                  <a:lnTo>
                    <a:pt x="5213324" y="2380246"/>
                  </a:lnTo>
                  <a:lnTo>
                    <a:pt x="5217071" y="2398903"/>
                  </a:lnTo>
                  <a:lnTo>
                    <a:pt x="5226342" y="2397125"/>
                  </a:lnTo>
                  <a:close/>
                </a:path>
                <a:path w="5240020" h="5415280" extrusionOk="0">
                  <a:moveTo>
                    <a:pt x="5228628" y="2925699"/>
                  </a:moveTo>
                  <a:lnTo>
                    <a:pt x="5228577" y="2905048"/>
                  </a:lnTo>
                  <a:lnTo>
                    <a:pt x="5228412" y="2886494"/>
                  </a:lnTo>
                  <a:lnTo>
                    <a:pt x="5228145" y="2867990"/>
                  </a:lnTo>
                  <a:lnTo>
                    <a:pt x="5227739" y="2849499"/>
                  </a:lnTo>
                  <a:lnTo>
                    <a:pt x="5227739" y="2849118"/>
                  </a:lnTo>
                  <a:lnTo>
                    <a:pt x="5218214" y="2849499"/>
                  </a:lnTo>
                  <a:lnTo>
                    <a:pt x="5218608" y="2867698"/>
                  </a:lnTo>
                  <a:lnTo>
                    <a:pt x="5218887" y="2886303"/>
                  </a:lnTo>
                  <a:lnTo>
                    <a:pt x="5219052" y="2905048"/>
                  </a:lnTo>
                  <a:lnTo>
                    <a:pt x="5219103" y="2925699"/>
                  </a:lnTo>
                  <a:lnTo>
                    <a:pt x="5228628" y="2925699"/>
                  </a:lnTo>
                  <a:close/>
                </a:path>
                <a:path w="5240020" h="5415280" extrusionOk="0">
                  <a:moveTo>
                    <a:pt x="5234978" y="2502789"/>
                  </a:moveTo>
                  <a:lnTo>
                    <a:pt x="5232044" y="2483866"/>
                  </a:lnTo>
                  <a:lnTo>
                    <a:pt x="5228971" y="2464981"/>
                  </a:lnTo>
                  <a:lnTo>
                    <a:pt x="5225758" y="2446147"/>
                  </a:lnTo>
                  <a:lnTo>
                    <a:pt x="5222405" y="2427351"/>
                  </a:lnTo>
                  <a:lnTo>
                    <a:pt x="5213007" y="2429002"/>
                  </a:lnTo>
                  <a:lnTo>
                    <a:pt x="5216360" y="2447772"/>
                  </a:lnTo>
                  <a:lnTo>
                    <a:pt x="5219573" y="2466556"/>
                  </a:lnTo>
                  <a:lnTo>
                    <a:pt x="5222646" y="2485352"/>
                  </a:lnTo>
                  <a:lnTo>
                    <a:pt x="5225580" y="2504186"/>
                  </a:lnTo>
                  <a:lnTo>
                    <a:pt x="5234978" y="2502789"/>
                  </a:lnTo>
                  <a:close/>
                </a:path>
                <a:path w="5240020" h="5415280" extrusionOk="0">
                  <a:moveTo>
                    <a:pt x="5236375" y="2819908"/>
                  </a:moveTo>
                  <a:lnTo>
                    <a:pt x="5235575" y="2801251"/>
                  </a:lnTo>
                  <a:lnTo>
                    <a:pt x="5234660" y="2782227"/>
                  </a:lnTo>
                  <a:lnTo>
                    <a:pt x="5233632" y="2763253"/>
                  </a:lnTo>
                  <a:lnTo>
                    <a:pt x="5232476" y="2744343"/>
                  </a:lnTo>
                  <a:lnTo>
                    <a:pt x="5232438" y="2743708"/>
                  </a:lnTo>
                  <a:lnTo>
                    <a:pt x="5222913" y="2744343"/>
                  </a:lnTo>
                  <a:lnTo>
                    <a:pt x="5224094" y="2762758"/>
                  </a:lnTo>
                  <a:lnTo>
                    <a:pt x="5225135" y="2781808"/>
                  </a:lnTo>
                  <a:lnTo>
                    <a:pt x="5226037" y="2800858"/>
                  </a:lnTo>
                  <a:lnTo>
                    <a:pt x="5226824" y="2819908"/>
                  </a:lnTo>
                  <a:lnTo>
                    <a:pt x="5226850" y="2820289"/>
                  </a:lnTo>
                  <a:lnTo>
                    <a:pt x="5236375" y="2819908"/>
                  </a:lnTo>
                  <a:close/>
                </a:path>
                <a:path w="5240020" h="5415280" extrusionOk="0">
                  <a:moveTo>
                    <a:pt x="5239550" y="2608326"/>
                  </a:moveTo>
                  <a:lnTo>
                    <a:pt x="5237251" y="2589377"/>
                  </a:lnTo>
                  <a:lnTo>
                    <a:pt x="5234889" y="2570442"/>
                  </a:lnTo>
                  <a:lnTo>
                    <a:pt x="5232412" y="2551519"/>
                  </a:lnTo>
                  <a:lnTo>
                    <a:pt x="5229771" y="2532634"/>
                  </a:lnTo>
                  <a:lnTo>
                    <a:pt x="5220500" y="2534031"/>
                  </a:lnTo>
                  <a:lnTo>
                    <a:pt x="5223040" y="2552827"/>
                  </a:lnTo>
                  <a:lnTo>
                    <a:pt x="5225491" y="2571661"/>
                  </a:lnTo>
                  <a:lnTo>
                    <a:pt x="5227828" y="2590546"/>
                  </a:lnTo>
                  <a:lnTo>
                    <a:pt x="5230025" y="2609469"/>
                  </a:lnTo>
                  <a:lnTo>
                    <a:pt x="5239550" y="2608326"/>
                  </a:lnTo>
                  <a:close/>
                </a:path>
                <a:path w="5240020" h="5415280" extrusionOk="0">
                  <a:moveTo>
                    <a:pt x="5239931" y="2714117"/>
                  </a:moveTo>
                  <a:lnTo>
                    <a:pt x="5238483" y="2695879"/>
                  </a:lnTo>
                  <a:lnTo>
                    <a:pt x="5236870" y="2676944"/>
                  </a:lnTo>
                  <a:lnTo>
                    <a:pt x="5235143" y="2658059"/>
                  </a:lnTo>
                  <a:lnTo>
                    <a:pt x="5233289" y="2639187"/>
                  </a:lnTo>
                  <a:lnTo>
                    <a:pt x="5233200" y="2638171"/>
                  </a:lnTo>
                  <a:lnTo>
                    <a:pt x="5223675" y="2639187"/>
                  </a:lnTo>
                  <a:lnTo>
                    <a:pt x="5225427" y="2657081"/>
                  </a:lnTo>
                  <a:lnTo>
                    <a:pt x="5227193" y="2676055"/>
                  </a:lnTo>
                  <a:lnTo>
                    <a:pt x="5228831" y="2695079"/>
                  </a:lnTo>
                  <a:lnTo>
                    <a:pt x="5230342" y="2714117"/>
                  </a:lnTo>
                  <a:lnTo>
                    <a:pt x="5230406" y="2714879"/>
                  </a:lnTo>
                  <a:lnTo>
                    <a:pt x="5239931" y="2714117"/>
                  </a:lnTo>
                  <a:close/>
                </a:path>
              </a:pathLst>
            </a:custGeom>
            <a:solidFill>
              <a:srgbClr val="92CDD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" name="Google Shape;153;p29"/>
          <p:cNvSpPr txBox="1"/>
          <p:nvPr/>
        </p:nvSpPr>
        <p:spPr>
          <a:xfrm>
            <a:off x="1026922" y="4943613"/>
            <a:ext cx="7091045" cy="90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58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1" u="none" strike="noStrike" cap="none">
                <a:solidFill>
                  <a:srgbClr val="001F5F"/>
                </a:solidFill>
                <a:latin typeface="Arial"/>
                <a:ea typeface="Arial"/>
                <a:cs typeface="Arial"/>
                <a:sym typeface="Arial"/>
              </a:rPr>
              <a:t>GCOM: Dünyamız için İş Birliği</a:t>
            </a:r>
            <a:endParaRPr sz="3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8"/>
              </a:spcBef>
              <a:spcAft>
                <a:spcPts val="0"/>
              </a:spcAft>
              <a:buNone/>
            </a:pPr>
            <a:r>
              <a:rPr lang="en-US" sz="1550" b="1" i="1" u="none" strike="noStrike" cap="none">
                <a:solidFill>
                  <a:srgbClr val="001F5F"/>
                </a:solidFill>
                <a:latin typeface="Arial"/>
                <a:ea typeface="Arial"/>
                <a:cs typeface="Arial"/>
                <a:sym typeface="Arial"/>
              </a:rPr>
              <a:t>+12,500 şehir, 1+ milyar insan, 13 Bölgesel Taahhüt</a:t>
            </a:r>
            <a:endParaRPr sz="1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356991" y="1548193"/>
            <a:ext cx="5516813" cy="3213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649485" y="1040911"/>
            <a:ext cx="747072" cy="268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56076" y="981967"/>
            <a:ext cx="1558798" cy="39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7920" y="4108164"/>
            <a:ext cx="4008438" cy="167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9721" y="1759776"/>
            <a:ext cx="4144963" cy="219380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0"/>
          <p:cNvSpPr txBox="1"/>
          <p:nvPr/>
        </p:nvSpPr>
        <p:spPr>
          <a:xfrm>
            <a:off x="196647" y="1179195"/>
            <a:ext cx="8766175" cy="1172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5386070" marR="2540" lvl="0" indent="-618173" algn="l" rtl="0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6666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Belediye Başkanları Sözleşmesi, yerel iklim ve enerji eylemleri için dünyanın en büyük hareketidir.</a:t>
            </a: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15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50" marR="474440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1F5F"/>
                </a:solidFill>
                <a:latin typeface="Arial"/>
                <a:ea typeface="Arial"/>
                <a:cs typeface="Arial"/>
                <a:sym typeface="Arial"/>
              </a:rPr>
              <a:t>Türkiye’de CoM imzacısı belediye sayısı gün geçtikçe artmakta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6406" y="3013949"/>
            <a:ext cx="1749640" cy="187923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0"/>
          <p:cNvSpPr txBox="1"/>
          <p:nvPr/>
        </p:nvSpPr>
        <p:spPr>
          <a:xfrm>
            <a:off x="196647" y="4306697"/>
            <a:ext cx="728775" cy="55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75" b="1" i="0" u="none" strike="noStrike" cap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32</a:t>
            </a:r>
            <a:endParaRPr sz="3575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423723" y="4891913"/>
            <a:ext cx="1329373" cy="610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50" rIns="0" bIns="0" anchor="t" anchorCtr="0">
            <a:spAutoFit/>
          </a:bodyPr>
          <a:lstStyle/>
          <a:p>
            <a:pPr marL="6350" marR="2540" lvl="0" indent="0" algn="ctr" rtl="0">
              <a:lnSpc>
                <a:spcPct val="100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5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2021-Mart </a:t>
            </a:r>
            <a:r>
              <a:rPr lang="en-US" sz="132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EU4ETTR projesi başlangıcı</a:t>
            </a:r>
            <a:endParaRPr sz="1325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3157030" y="2990151"/>
            <a:ext cx="912178" cy="211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925" rIns="0" bIns="0" anchor="t" anchorCtr="0">
            <a:sp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5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2024-Aralık</a:t>
            </a:r>
            <a:endParaRPr sz="132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2693861" y="2511908"/>
            <a:ext cx="690611" cy="55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50" rIns="0" bIns="0" anchor="t" anchorCtr="0">
            <a:sp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75" b="1" i="0" u="none" strike="noStrike" cap="none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86</a:t>
            </a:r>
            <a:endParaRPr sz="3575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364418" y="2758115"/>
            <a:ext cx="1565715" cy="55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75" b="1" i="0" u="none" strike="noStrike" cap="none" dirty="0">
                <a:solidFill>
                  <a:srgbClr val="006EC0"/>
                </a:solidFill>
                <a:latin typeface="Trebuchet MS"/>
                <a:ea typeface="Trebuchet MS"/>
                <a:cs typeface="Trebuchet MS"/>
                <a:sym typeface="Trebuchet MS"/>
              </a:rPr>
              <a:t>+169%</a:t>
            </a:r>
            <a:endParaRPr sz="3575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0" name="Google Shape;170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900" y="1102836"/>
            <a:ext cx="1624777" cy="57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9347" y="1172115"/>
            <a:ext cx="917305" cy="41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63838"/>
            <a:ext cx="9008999" cy="40152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31"/>
          <p:cNvGrpSpPr/>
          <p:nvPr/>
        </p:nvGrpSpPr>
        <p:grpSpPr>
          <a:xfrm>
            <a:off x="7764780" y="974281"/>
            <a:ext cx="980567" cy="658813"/>
            <a:chOff x="15529560" y="234061"/>
            <a:chExt cx="1961134" cy="1317625"/>
          </a:xfrm>
        </p:grpSpPr>
        <p:pic>
          <p:nvPicPr>
            <p:cNvPr id="178" name="Google Shape;178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656085" y="459549"/>
              <a:ext cx="1834609" cy="82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529560" y="234061"/>
              <a:ext cx="1961134" cy="1317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0" name="Google Shape;180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7908" y="965329"/>
            <a:ext cx="1897126" cy="50465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>
            <a:spLocks noGrp="1"/>
          </p:cNvSpPr>
          <p:nvPr>
            <p:ph type="title"/>
          </p:nvPr>
        </p:nvSpPr>
        <p:spPr>
          <a:xfrm>
            <a:off x="2446655" y="1037689"/>
            <a:ext cx="4458018" cy="29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ctr" anchorCtr="0">
            <a:spAutoFit/>
          </a:bodyPr>
          <a:lstStyle/>
          <a:p>
            <a:pPr marL="6350" lvl="0" indent="0" algn="ctr" rtl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SzPts val="1800"/>
              <a:buNone/>
            </a:pPr>
            <a:r>
              <a:rPr lang="en-US" sz="1800">
                <a:solidFill>
                  <a:srgbClr val="1F487C"/>
                </a:solidFill>
              </a:rPr>
              <a:t>Sürdürülebilir Enerji ve İklim Eylem Planı</a:t>
            </a:r>
            <a:endParaRPr sz="1800"/>
          </a:p>
        </p:txBody>
      </p:sp>
      <p:sp>
        <p:nvSpPr>
          <p:cNvPr id="182" name="Google Shape;182;p31"/>
          <p:cNvSpPr txBox="1"/>
          <p:nvPr/>
        </p:nvSpPr>
        <p:spPr>
          <a:xfrm>
            <a:off x="2016633" y="1315276"/>
            <a:ext cx="3135630" cy="545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0" marR="2540" lvl="0" indent="0" algn="r" rtl="0">
              <a:lnSpc>
                <a:spcPct val="102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F487C"/>
                </a:solidFill>
                <a:latin typeface="Arial"/>
                <a:ea typeface="Arial"/>
                <a:cs typeface="Arial"/>
                <a:sym typeface="Arial"/>
              </a:rPr>
              <a:t>(SECAP)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" marR="0" lvl="0" indent="0" algn="l" rtl="0">
              <a:lnSpc>
                <a:spcPct val="106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F487C"/>
                </a:solidFill>
                <a:latin typeface="Arial"/>
                <a:ea typeface="Arial"/>
                <a:cs typeface="Arial"/>
                <a:sym typeface="Arial"/>
              </a:rPr>
              <a:t>AZALTIM</a:t>
            </a:r>
            <a:endParaRPr sz="22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1"/>
          <p:cNvSpPr txBox="1"/>
          <p:nvPr/>
        </p:nvSpPr>
        <p:spPr>
          <a:xfrm>
            <a:off x="2029841" y="2928239"/>
            <a:ext cx="1998345" cy="353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F487C"/>
                </a:solidFill>
                <a:latin typeface="Arial"/>
                <a:ea typeface="Arial"/>
                <a:cs typeface="Arial"/>
                <a:sym typeface="Arial"/>
              </a:rPr>
              <a:t>ADAPTASYON</a:t>
            </a:r>
            <a:endParaRPr sz="22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1"/>
          <p:cNvSpPr txBox="1"/>
          <p:nvPr/>
        </p:nvSpPr>
        <p:spPr>
          <a:xfrm>
            <a:off x="341274" y="5423967"/>
            <a:ext cx="3128963" cy="353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F487C"/>
                </a:solidFill>
                <a:latin typeface="Arial"/>
                <a:ea typeface="Arial"/>
                <a:cs typeface="Arial"/>
                <a:sym typeface="Arial"/>
              </a:rPr>
              <a:t>ENERJİ YOKSULLUĞU</a:t>
            </a:r>
            <a:endParaRPr sz="22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"/>
          <p:cNvSpPr/>
          <p:nvPr/>
        </p:nvSpPr>
        <p:spPr>
          <a:xfrm>
            <a:off x="229" y="249970"/>
            <a:ext cx="914377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0" name="Google Shape;190;p3"/>
          <p:cNvGrpSpPr/>
          <p:nvPr/>
        </p:nvGrpSpPr>
        <p:grpSpPr>
          <a:xfrm>
            <a:off x="5891644" y="2227167"/>
            <a:ext cx="3252126" cy="4630834"/>
            <a:chOff x="7855526" y="2145638"/>
            <a:chExt cx="4336168" cy="4630834"/>
          </a:xfrm>
        </p:grpSpPr>
        <p:sp>
          <p:nvSpPr>
            <p:cNvPr id="191" name="Google Shape;191;p3"/>
            <p:cNvSpPr/>
            <p:nvPr/>
          </p:nvSpPr>
          <p:spPr>
            <a:xfrm>
              <a:off x="7875903" y="2463723"/>
              <a:ext cx="4315791" cy="4312749"/>
            </a:xfrm>
            <a:custGeom>
              <a:avLst/>
              <a:gdLst/>
              <a:ahLst/>
              <a:cxnLst/>
              <a:rect l="l" t="t" r="r" b="b"/>
              <a:pathLst>
                <a:path w="4315791" h="4312749" extrusionOk="0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875903" y="2463723"/>
              <a:ext cx="4315791" cy="4312749"/>
            </a:xfrm>
            <a:custGeom>
              <a:avLst/>
              <a:gdLst/>
              <a:ahLst/>
              <a:cxnLst/>
              <a:rect l="l" t="t" r="r" b="b"/>
              <a:pathLst>
                <a:path w="4315791" h="4312749" extrusionOk="0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7877037" y="2411531"/>
              <a:ext cx="4314657" cy="4364939"/>
            </a:xfrm>
            <a:custGeom>
              <a:avLst/>
              <a:gdLst/>
              <a:ahLst/>
              <a:cxnLst/>
              <a:rect l="l" t="t" r="r" b="b"/>
              <a:pathLst>
                <a:path w="4314657" h="4364939" extrusionOk="0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7855526" y="2145638"/>
              <a:ext cx="4336168" cy="4630833"/>
            </a:xfrm>
            <a:custGeom>
              <a:avLst/>
              <a:gdLst/>
              <a:ahLst/>
              <a:cxnLst/>
              <a:rect l="l" t="t" r="r" b="b"/>
              <a:pathLst>
                <a:path w="4336168" h="4630833" extrusionOk="0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3"/>
          <p:cNvGrpSpPr/>
          <p:nvPr/>
        </p:nvGrpSpPr>
        <p:grpSpPr>
          <a:xfrm flipH="1">
            <a:off x="3834244" y="0"/>
            <a:ext cx="3512956" cy="3456291"/>
            <a:chOff x="4345582" y="0"/>
            <a:chExt cx="5069918" cy="3741104"/>
          </a:xfrm>
        </p:grpSpPr>
        <p:sp>
          <p:nvSpPr>
            <p:cNvPr id="196" name="Google Shape;196;p3"/>
            <p:cNvSpPr/>
            <p:nvPr/>
          </p:nvSpPr>
          <p:spPr>
            <a:xfrm>
              <a:off x="4345582" y="1"/>
              <a:ext cx="5069918" cy="3741103"/>
            </a:xfrm>
            <a:custGeom>
              <a:avLst/>
              <a:gdLst/>
              <a:ahLst/>
              <a:cxnLst/>
              <a:rect l="l" t="t" r="r" b="b"/>
              <a:pathLst>
                <a:path w="5069918" h="3741103" extrusionOk="0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4362838" y="1"/>
              <a:ext cx="4960548" cy="3526297"/>
            </a:xfrm>
            <a:custGeom>
              <a:avLst/>
              <a:gdLst/>
              <a:ahLst/>
              <a:cxnLst/>
              <a:rect l="l" t="t" r="r" b="b"/>
              <a:pathLst>
                <a:path w="4960548" h="3526297" extrusionOk="0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4361928" y="0"/>
              <a:ext cx="4934374" cy="3484134"/>
            </a:xfrm>
            <a:custGeom>
              <a:avLst/>
              <a:gdLst/>
              <a:ahLst/>
              <a:cxnLst/>
              <a:rect l="l" t="t" r="r" b="b"/>
              <a:pathLst>
                <a:path w="4934374" h="3484134" extrusionOk="0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4361928" y="0"/>
              <a:ext cx="4934374" cy="3484134"/>
            </a:xfrm>
            <a:custGeom>
              <a:avLst/>
              <a:gdLst/>
              <a:ahLst/>
              <a:cxnLst/>
              <a:rect l="l" t="t" r="r" b="b"/>
              <a:pathLst>
                <a:path w="4934374" h="3484134" extrusionOk="0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3"/>
          <p:cNvSpPr txBox="1">
            <a:spLocks noGrp="1"/>
          </p:cNvSpPr>
          <p:nvPr>
            <p:ph type="title"/>
          </p:nvPr>
        </p:nvSpPr>
        <p:spPr>
          <a:xfrm>
            <a:off x="996909" y="720617"/>
            <a:ext cx="7328384" cy="145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SECAP ÇALIŞMASI KAPSAMI</a:t>
            </a:r>
            <a:endParaRPr/>
          </a:p>
        </p:txBody>
      </p:sp>
      <p:pic>
        <p:nvPicPr>
          <p:cNvPr id="201" name="Google Shape;201;p3" descr="metin, yazı tipi, meneviş mavisi, mavi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911" y="222680"/>
            <a:ext cx="2798360" cy="861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" descr="metin, yazı tipi, beyaz, logo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4333" y="222680"/>
            <a:ext cx="1705516" cy="62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101" y="2006432"/>
            <a:ext cx="9144000" cy="4329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03d794086b_0_30"/>
          <p:cNvSpPr/>
          <p:nvPr/>
        </p:nvSpPr>
        <p:spPr>
          <a:xfrm>
            <a:off x="0" y="229558"/>
            <a:ext cx="9143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03d794086b_0_30"/>
          <p:cNvSpPr txBox="1">
            <a:spLocks noGrp="1"/>
          </p:cNvSpPr>
          <p:nvPr>
            <p:ph type="title"/>
          </p:nvPr>
        </p:nvSpPr>
        <p:spPr>
          <a:xfrm>
            <a:off x="661932" y="1381452"/>
            <a:ext cx="8134200" cy="48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en-US" sz="2800" b="1">
                <a:solidFill>
                  <a:schemeClr val="dk2"/>
                </a:solidFill>
              </a:rPr>
              <a:t>I. Takım Oluşturulması ve Paydaşların Belirlenmesi</a:t>
            </a:r>
            <a:endParaRPr sz="1800"/>
          </a:p>
        </p:txBody>
      </p:sp>
      <p:grpSp>
        <p:nvGrpSpPr>
          <p:cNvPr id="211" name="Google Shape;211;g303d794086b_0_30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212" name="Google Shape;212;g303d794086b_0_30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g303d794086b_0_30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g303d794086b_0_30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g303d794086b_0_30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6" name="Google Shape;216;g303d794086b_0_30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303d794086b_0_30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303d794086b_0_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365" y="1650346"/>
            <a:ext cx="5831487" cy="5034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/>
          <p:nvPr/>
        </p:nvSpPr>
        <p:spPr>
          <a:xfrm>
            <a:off x="0" y="0"/>
            <a:ext cx="9143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2"/>
          <p:cNvSpPr txBox="1">
            <a:spLocks noGrp="1"/>
          </p:cNvSpPr>
          <p:nvPr>
            <p:ph type="title"/>
          </p:nvPr>
        </p:nvSpPr>
        <p:spPr>
          <a:xfrm>
            <a:off x="504750" y="908682"/>
            <a:ext cx="81342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II. Temel Emisyon Envanteri</a:t>
            </a:r>
            <a:endParaRPr sz="2960"/>
          </a:p>
        </p:txBody>
      </p:sp>
      <p:grpSp>
        <p:nvGrpSpPr>
          <p:cNvPr id="226" name="Google Shape;226;p32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227" name="Google Shape;227;p32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32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32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32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32"/>
          <p:cNvSpPr txBox="1">
            <a:spLocks noGrp="1"/>
          </p:cNvSpPr>
          <p:nvPr>
            <p:ph type="body" idx="1"/>
          </p:nvPr>
        </p:nvSpPr>
        <p:spPr>
          <a:xfrm>
            <a:off x="178975" y="2440400"/>
            <a:ext cx="8819100" cy="40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</a:pPr>
            <a:r>
              <a:rPr lang="en-US" sz="2000">
                <a:solidFill>
                  <a:schemeClr val="dk2"/>
                </a:solidFill>
              </a:rPr>
              <a:t>Temel Emisyon Envanteri SECAP yolculuğumuzun başlangıç noktasıdır</a:t>
            </a:r>
            <a:endParaRPr sz="200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</a:pPr>
            <a:r>
              <a:rPr lang="en-US" sz="2000">
                <a:solidFill>
                  <a:schemeClr val="dk2"/>
                </a:solidFill>
              </a:rPr>
              <a:t>Seçecek olduğumuz sene 2030 </a:t>
            </a:r>
            <a:r>
              <a:rPr lang="en-US" sz="2000" b="1">
                <a:solidFill>
                  <a:schemeClr val="dk2"/>
                </a:solidFill>
              </a:rPr>
              <a:t>hedeflerimiz için referans noktası </a:t>
            </a:r>
            <a:r>
              <a:rPr lang="en-US" sz="2000">
                <a:solidFill>
                  <a:schemeClr val="dk2"/>
                </a:solidFill>
              </a:rPr>
              <a:t>olacaktır</a:t>
            </a:r>
            <a:endParaRPr sz="200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</a:pPr>
            <a:r>
              <a:rPr lang="en-US" sz="2000">
                <a:solidFill>
                  <a:schemeClr val="dk2"/>
                </a:solidFill>
              </a:rPr>
              <a:t>Emisyon Envanterimizi Oluşturmak için önerilen iş planı: </a:t>
            </a:r>
            <a:endParaRPr sz="20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dk2"/>
                </a:solidFill>
              </a:rPr>
              <a:t>i. Envanter çalışmasına dahil olacak iştirak ve sorumlularının belirlenmesi</a:t>
            </a:r>
            <a:endParaRPr sz="20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dk2"/>
                </a:solidFill>
              </a:rPr>
              <a:t>ii. Envantere dahil olacak kategorilerin, kaynak ve ilgili iştiraklerin belirlenmesi</a:t>
            </a:r>
            <a:endParaRPr sz="20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dk2"/>
                </a:solidFill>
              </a:rPr>
              <a:t>iii. Sorumlular aracılığı ile emisyon aktivitesi verilerinin toplanması</a:t>
            </a:r>
            <a:endParaRPr sz="20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dk2"/>
                </a:solidFill>
              </a:rPr>
              <a:t>iv. Referans yıl emisyonlarının değerlendirilmesi ve raporlanması</a:t>
            </a:r>
            <a:endParaRPr sz="200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</a:pPr>
            <a:r>
              <a:rPr lang="en-US" sz="2000">
                <a:solidFill>
                  <a:schemeClr val="dk2"/>
                </a:solidFill>
              </a:rPr>
              <a:t>Veri konsolidasyonu veri sorumluları ile drive üzerindeki taslak dosyalar ile ilerletilecektir.</a:t>
            </a:r>
            <a:endParaRPr sz="2000" b="1">
              <a:solidFill>
                <a:schemeClr val="dk2"/>
              </a:solidFill>
              <a:highlight>
                <a:srgbClr val="00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endParaRPr sz="2000">
              <a:solidFill>
                <a:schemeClr val="dk2"/>
              </a:solidFill>
            </a:endParaRPr>
          </a:p>
        </p:txBody>
      </p:sp>
      <p:pic>
        <p:nvPicPr>
          <p:cNvPr id="232" name="Google Shape;232;p32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2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03e0c64dd8_1_0"/>
          <p:cNvSpPr/>
          <p:nvPr/>
        </p:nvSpPr>
        <p:spPr>
          <a:xfrm>
            <a:off x="0" y="250066"/>
            <a:ext cx="9143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0" name="Google Shape;240;g303e0c64dd8_1_0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241" name="Google Shape;241;g303e0c64dd8_1_0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g303e0c64dd8_1_0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g303e0c64dd8_1_0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g303e0c64dd8_1_0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5" name="Google Shape;245;g303e0c64dd8_1_0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03e0c64dd8_1_0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03e0c64dd8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4881" y="2420243"/>
            <a:ext cx="7772400" cy="3048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303e0c64dd8_1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36995" y="5333127"/>
            <a:ext cx="2687427" cy="170031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03e0c64dd8_1_0"/>
          <p:cNvSpPr txBox="1"/>
          <p:nvPr/>
        </p:nvSpPr>
        <p:spPr>
          <a:xfrm>
            <a:off x="571145" y="613651"/>
            <a:ext cx="81342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II. Temel Emisyon Envanteri</a:t>
            </a:r>
            <a:endParaRPr sz="29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"/>
          <p:cNvSpPr/>
          <p:nvPr/>
        </p:nvSpPr>
        <p:spPr>
          <a:xfrm>
            <a:off x="0" y="11875"/>
            <a:ext cx="9143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9"/>
          <p:cNvSpPr txBox="1">
            <a:spLocks noGrp="1"/>
          </p:cNvSpPr>
          <p:nvPr>
            <p:ph type="title"/>
          </p:nvPr>
        </p:nvSpPr>
        <p:spPr>
          <a:xfrm>
            <a:off x="1471372" y="998036"/>
            <a:ext cx="6540000" cy="78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</a:pPr>
            <a:r>
              <a:rPr lang="en-US" sz="3200" b="1">
                <a:solidFill>
                  <a:schemeClr val="dk2"/>
                </a:solidFill>
              </a:rPr>
              <a:t>SECAP Metodolojisi – Veri Toplama</a:t>
            </a:r>
            <a:endParaRPr sz="3200"/>
          </a:p>
        </p:txBody>
      </p:sp>
      <p:grpSp>
        <p:nvGrpSpPr>
          <p:cNvPr id="257" name="Google Shape;257;p19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258" name="Google Shape;258;p19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9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9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19"/>
          <p:cNvSpPr txBox="1">
            <a:spLocks noGrp="1"/>
          </p:cNvSpPr>
          <p:nvPr>
            <p:ph type="body" idx="1"/>
          </p:nvPr>
        </p:nvSpPr>
        <p:spPr>
          <a:xfrm>
            <a:off x="298714" y="2222768"/>
            <a:ext cx="8382900" cy="3323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en-US" sz="1800" b="1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Sektörler 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Kilit sektörlerin belirlenmesi:</a:t>
            </a:r>
            <a:endParaRPr/>
          </a:p>
          <a:p>
            <a:pPr marL="97155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romanLcPeriod"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Belediye binaları, ekipman/tesisler (municipal buildings and facilities);</a:t>
            </a:r>
            <a:endParaRPr/>
          </a:p>
          <a:p>
            <a:pPr marL="97155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romanLcPeriod"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Üçüncül (belediye dışı) binalar, ekipman/tesisler (tertiary buildings and facilities);</a:t>
            </a:r>
            <a:endParaRPr/>
          </a:p>
          <a:p>
            <a:pPr marL="97155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romanLcPeriod"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Konut inşaatları (residential);</a:t>
            </a:r>
            <a:endParaRPr/>
          </a:p>
          <a:p>
            <a:pPr marL="97155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romanLcPeriod"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Ulaşım (public-private transport).</a:t>
            </a: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Not: Emisyon envanterlerine dört kilit sektör dahil edilmelidir.</a:t>
            </a: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en-US" sz="1800" b="1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Azaltım Hedefi Türü 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Mutlak azaltım </a:t>
            </a:r>
            <a:r>
              <a:rPr lang="en-US" sz="1700" b="1" u="sng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Kişi başına azaltım.</a:t>
            </a: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19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9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"/>
          <p:cNvSpPr txBox="1">
            <a:spLocks noGrp="1"/>
          </p:cNvSpPr>
          <p:nvPr>
            <p:ph type="title"/>
          </p:nvPr>
        </p:nvSpPr>
        <p:spPr>
          <a:xfrm>
            <a:off x="1471372" y="998036"/>
            <a:ext cx="6540000" cy="78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</a:pPr>
            <a:r>
              <a:rPr lang="en-US" sz="3200" b="1">
                <a:solidFill>
                  <a:schemeClr val="dk2"/>
                </a:solidFill>
              </a:rPr>
              <a:t>III. Risk ve Kırılganlık Analizi</a:t>
            </a:r>
            <a:endParaRPr sz="3200"/>
          </a:p>
        </p:txBody>
      </p:sp>
      <p:grpSp>
        <p:nvGrpSpPr>
          <p:cNvPr id="271" name="Google Shape;271;p22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272" name="Google Shape;272;p22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2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2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6" name="Google Shape;276;p22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2" descr="A diagram of a ris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71372" y="2053919"/>
            <a:ext cx="6637256" cy="4554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33"/>
          <p:cNvGrpSpPr/>
          <p:nvPr/>
        </p:nvGrpSpPr>
        <p:grpSpPr>
          <a:xfrm>
            <a:off x="189522" y="0"/>
            <a:ext cx="1886211" cy="2174333"/>
            <a:chOff x="-305" y="-4155"/>
            <a:chExt cx="2514948" cy="2174333"/>
          </a:xfrm>
        </p:grpSpPr>
        <p:sp>
          <p:nvSpPr>
            <p:cNvPr id="285" name="Google Shape;285;p33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3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33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33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33"/>
          <p:cNvSpPr txBox="1"/>
          <p:nvPr/>
        </p:nvSpPr>
        <p:spPr>
          <a:xfrm>
            <a:off x="887357" y="2174333"/>
            <a:ext cx="8067121" cy="3954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GCoM kapsamında tanımlanmış 8 adet iklim tehlikesi aşağıda sıralanmıştır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1. Aşırı sıcaklar (Isı Adaları, Sıcak Hava Dalgaları vb.)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2. Aşırı soğuk (Soğuk Hava Dalgaları, Donma vb.)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3. Aşırı yağışlar, Dolu Yağışları vs Anormalite</a:t>
            </a:r>
            <a:endParaRPr sz="1800" b="1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4. Fırtınalar (kuvvetli rüzgâr)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5. Deniz seviyesi yükselmesi</a:t>
            </a:r>
            <a:endParaRPr sz="1800" b="1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6. Ani Yüzey Selleri</a:t>
            </a:r>
            <a:endParaRPr sz="1800" b="1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7. Su Kıtlığı, Kuraklık</a:t>
            </a:r>
            <a:endParaRPr sz="1800" b="1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8. Su Kaynaklarının Kirlenmesi</a:t>
            </a:r>
            <a:endParaRPr sz="1800" b="1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sp>
        <p:nvSpPr>
          <p:cNvPr id="290" name="Google Shape;290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291" name="Google Shape;291;p33"/>
          <p:cNvSpPr txBox="1"/>
          <p:nvPr/>
        </p:nvSpPr>
        <p:spPr>
          <a:xfrm>
            <a:off x="1471372" y="998036"/>
            <a:ext cx="6540000" cy="78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III. Risk ve Kırılganlık Analizi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"/>
          <p:cNvSpPr/>
          <p:nvPr/>
        </p:nvSpPr>
        <p:spPr>
          <a:xfrm>
            <a:off x="450676" y="2050153"/>
            <a:ext cx="8693324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Çalıştay kapsamında belirlenen başlıca eylem alanları şunlardır:</a:t>
            </a:r>
            <a:endParaRPr sz="18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Altyapı Sistemleri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İklim değişikliğine dayanıklı altyapı çözümleri.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Ulaşım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Sürdürülebilir ve düşük karbonlu ulaşım seçenekleri.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Yeşil Altyapı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Kent içi yeşil alanların artırılması ve korunması.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Su Yönetimi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Su kaynaklarının verimli kullanımı ve kuraklığa karşı önlemler.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Halk Sağlığı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İklim değişikliğinin sağlık üzerindeki etkilerinin azaltılması.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Afet Yönetimi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Aşırı hava olaylarına karşı hazırlık ve müdahale planları.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Atık Yönetimi</a:t>
            </a:r>
            <a:r>
              <a:rPr lang="en-US" sz="18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: Atık azaltımı ve geri dönüşüm stratejileri.</a:t>
            </a:r>
            <a:endParaRPr sz="1800" b="0" i="0" u="none" strike="noStrike" cap="none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grpSp>
        <p:nvGrpSpPr>
          <p:cNvPr id="298" name="Google Shape;298;p34"/>
          <p:cNvGrpSpPr/>
          <p:nvPr/>
        </p:nvGrpSpPr>
        <p:grpSpPr>
          <a:xfrm>
            <a:off x="189522" y="0"/>
            <a:ext cx="1886211" cy="2174333"/>
            <a:chOff x="-305" y="-4155"/>
            <a:chExt cx="2514948" cy="2174333"/>
          </a:xfrm>
        </p:grpSpPr>
        <p:sp>
          <p:nvSpPr>
            <p:cNvPr id="299" name="Google Shape;299;p34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4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4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34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304" name="Google Shape;304;p34"/>
          <p:cNvSpPr txBox="1"/>
          <p:nvPr/>
        </p:nvSpPr>
        <p:spPr>
          <a:xfrm>
            <a:off x="1471372" y="998036"/>
            <a:ext cx="6540000" cy="78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III. Risk ve Kırılganlık Analizi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/>
          <p:nvPr/>
        </p:nvSpPr>
        <p:spPr>
          <a:xfrm>
            <a:off x="0" y="250066"/>
            <a:ext cx="9143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5"/>
          <p:cNvSpPr txBox="1">
            <a:spLocks noGrp="1"/>
          </p:cNvSpPr>
          <p:nvPr>
            <p:ph type="title"/>
          </p:nvPr>
        </p:nvSpPr>
        <p:spPr>
          <a:xfrm>
            <a:off x="504750" y="908682"/>
            <a:ext cx="81342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IV. Azaltım ve Uyum Aksiyonları</a:t>
            </a:r>
            <a:endParaRPr sz="2960"/>
          </a:p>
        </p:txBody>
      </p:sp>
      <p:grpSp>
        <p:nvGrpSpPr>
          <p:cNvPr id="312" name="Google Shape;312;p35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313" name="Google Shape;313;p35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35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35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35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7" name="Google Shape;317;p35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5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404" y="2247796"/>
            <a:ext cx="6952892" cy="461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36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326" name="Google Shape;326;p36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6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6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6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0" name="Google Shape;330;p36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6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253229"/>
            <a:ext cx="9144000" cy="5894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03d794086b_0_100"/>
          <p:cNvSpPr txBox="1">
            <a:spLocks noGrp="1"/>
          </p:cNvSpPr>
          <p:nvPr>
            <p:ph type="title"/>
          </p:nvPr>
        </p:nvSpPr>
        <p:spPr>
          <a:xfrm>
            <a:off x="1357496" y="1162725"/>
            <a:ext cx="68454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chemeClr val="dk2"/>
                </a:solidFill>
              </a:rPr>
              <a:t>Next Steps &amp; Activities</a:t>
            </a:r>
            <a:endParaRPr sz="2800"/>
          </a:p>
        </p:txBody>
      </p:sp>
      <p:grpSp>
        <p:nvGrpSpPr>
          <p:cNvPr id="339" name="Google Shape;339;g303d794086b_0_100"/>
          <p:cNvGrpSpPr/>
          <p:nvPr/>
        </p:nvGrpSpPr>
        <p:grpSpPr>
          <a:xfrm>
            <a:off x="0" y="-4155"/>
            <a:ext cx="1886211" cy="2174333"/>
            <a:chOff x="-305" y="-4155"/>
            <a:chExt cx="2514948" cy="2174333"/>
          </a:xfrm>
        </p:grpSpPr>
        <p:sp>
          <p:nvSpPr>
            <p:cNvPr id="340" name="Google Shape;340;g303d794086b_0_100"/>
            <p:cNvSpPr/>
            <p:nvPr/>
          </p:nvSpPr>
          <p:spPr>
            <a:xfrm>
              <a:off x="-305" y="0"/>
              <a:ext cx="2514948" cy="2170178"/>
            </a:xfrm>
            <a:custGeom>
              <a:avLst/>
              <a:gdLst/>
              <a:ahLst/>
              <a:cxnLst/>
              <a:rect l="l" t="t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g303d794086b_0_100"/>
            <p:cNvSpPr/>
            <p:nvPr/>
          </p:nvSpPr>
          <p:spPr>
            <a:xfrm>
              <a:off x="-305" y="-4155"/>
              <a:ext cx="2493062" cy="1947896"/>
            </a:xfrm>
            <a:custGeom>
              <a:avLst/>
              <a:gdLst/>
              <a:ahLst/>
              <a:cxnLst/>
              <a:rect l="l" t="t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g303d794086b_0_100"/>
            <p:cNvSpPr/>
            <p:nvPr/>
          </p:nvSpPr>
          <p:spPr>
            <a:xfrm>
              <a:off x="-305" y="0"/>
              <a:ext cx="2501089" cy="1972702"/>
            </a:xfrm>
            <a:custGeom>
              <a:avLst/>
              <a:gdLst/>
              <a:ahLst/>
              <a:cxnLst/>
              <a:rect l="l" t="t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g303d794086b_0_100"/>
            <p:cNvSpPr/>
            <p:nvPr/>
          </p:nvSpPr>
          <p:spPr>
            <a:xfrm>
              <a:off x="305" y="1"/>
              <a:ext cx="2491105" cy="1943661"/>
            </a:xfrm>
            <a:custGeom>
              <a:avLst/>
              <a:gdLst/>
              <a:ahLst/>
              <a:cxnLst/>
              <a:rect l="l" t="t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7450"/>
                  </a:srgbClr>
                </a:gs>
                <a:gs pos="2000">
                  <a:srgbClr val="FFFFFF">
                    <a:alpha val="7450"/>
                  </a:srgbClr>
                </a:gs>
                <a:gs pos="16000">
                  <a:srgbClr val="F79646">
                    <a:alpha val="7450"/>
                  </a:srgbClr>
                </a:gs>
                <a:gs pos="85000">
                  <a:srgbClr val="4F81BD">
                    <a:alpha val="7450"/>
                  </a:srgbClr>
                </a:gs>
                <a:gs pos="100000">
                  <a:srgbClr val="FFFFFF">
                    <a:alpha val="7450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4" name="Google Shape;344;g303d794086b_0_100" descr="metin, yazı tipi, beyaz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288" y="250066"/>
            <a:ext cx="1733128" cy="58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303d794086b_0_100" descr="metin, yazı tipi, meneviş mavisi, mavi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9414" y="83095"/>
            <a:ext cx="3314033" cy="91494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6" name="Google Shape;346;g303d794086b_0_100"/>
          <p:cNvGraphicFramePr/>
          <p:nvPr>
            <p:extLst>
              <p:ext uri="{D42A27DB-BD31-4B8C-83A1-F6EECF244321}">
                <p14:modId xmlns:p14="http://schemas.microsoft.com/office/powerpoint/2010/main" val="2603363572"/>
              </p:ext>
            </p:extLst>
          </p:nvPr>
        </p:nvGraphicFramePr>
        <p:xfrm>
          <a:off x="803321" y="2066103"/>
          <a:ext cx="7513600" cy="4542945"/>
        </p:xfrm>
        <a:graphic>
          <a:graphicData uri="http://schemas.openxmlformats.org/drawingml/2006/table">
            <a:tbl>
              <a:tblPr>
                <a:noFill/>
                <a:tableStyleId>{7F68E7AC-3820-44B1-B46A-390B8E59DD8C}</a:tableStyleId>
              </a:tblPr>
              <a:tblGrid>
                <a:gridCol w="185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0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Action Item</a:t>
                      </a:r>
                      <a:endParaRPr sz="1100" u="none" strike="noStrike" cap="none" dirty="0"/>
                    </a:p>
                  </a:txBody>
                  <a:tcPr marL="49625" marR="49625" marT="49625" marB="496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Description</a:t>
                      </a:r>
                      <a:endParaRPr sz="1100" u="none" strike="noStrike" cap="none" dirty="0"/>
                    </a:p>
                  </a:txBody>
                  <a:tcPr marL="49625" marR="49625" marT="49625" marB="496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Due Date</a:t>
                      </a:r>
                      <a:endParaRPr sz="1100" u="none" strike="noStrike" cap="none"/>
                    </a:p>
                  </a:txBody>
                  <a:tcPr marL="49625" marR="49625" marT="49625" marB="496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Responsible</a:t>
                      </a:r>
                      <a:endParaRPr sz="1100" u="none" strike="noStrike" cap="none" dirty="0"/>
                    </a:p>
                  </a:txBody>
                  <a:tcPr marL="49625" marR="49625" marT="49625" marB="496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Contact List completion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Identification of contact list of  Mun. SECAP Team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400" u="none" strike="noStrike" cap="none"/>
                      </a:b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Whatsapp group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Creation of a project whatsapp group for quick communication.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400" u="none" strike="noStrike" cap="none"/>
                      </a:b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Key Experts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Common Folder </a:t>
                      </a:r>
                      <a:r>
                        <a:rPr lang="en-US" sz="1100" b="0" i="0" u="none" strike="noStrike" cap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Creatioan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Common folder for collaboration has been prepared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Key Experts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Providing Existing Strategy Documents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 Team will provide existing strategy documents 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Reviewing SECAP Resource and Guidelines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 Team will review prepared SECAP guidelines and templates 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400" u="none" strike="noStrike" cap="none"/>
                      </a:b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Baseline Emission Inventory Preperation</a:t>
                      </a: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 example BEI table from a different metropolitan area can be reviewed.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first decision to be made is which year will be selected as the reference year.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400" u="none" strike="noStrike" cap="none"/>
                      </a:b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</a:t>
                      </a:r>
                      <a:endParaRPr sz="1400" u="none" strike="noStrike" cap="none" dirty="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6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Contacting Energy Distribution Companies for Data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Municipality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2334</TotalTime>
  <Words>575</Words>
  <Application>Microsoft Macintosh PowerPoint</Application>
  <PresentationFormat>On-screen Show (4:3)</PresentationFormat>
  <Paragraphs>106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Verdana</vt:lpstr>
      <vt:lpstr>Arial</vt:lpstr>
      <vt:lpstr>Times New Roman</vt:lpstr>
      <vt:lpstr>Helvetica Neue</vt:lpstr>
      <vt:lpstr>Trebuchet MS</vt:lpstr>
      <vt:lpstr>Calibri</vt:lpstr>
      <vt:lpstr>Noto Sans Symbols</vt:lpstr>
      <vt:lpstr>Office Theme</vt:lpstr>
      <vt:lpstr>BELEDİYE SECAP  Hazırlık Planı</vt:lpstr>
      <vt:lpstr>PROJE: Enerji Dönüşümü için AB: Batı Balkanlar ve Türkiye’deki Belediye Başkanları Sözleşmesi</vt:lpstr>
      <vt:lpstr>PowerPoint Presentation</vt:lpstr>
      <vt:lpstr>PowerPoint Presentation</vt:lpstr>
      <vt:lpstr>Sürdürülebilir Enerji ve İklim Eylem Planı</vt:lpstr>
      <vt:lpstr>SECAP ÇALIŞMASI KAPSAMI</vt:lpstr>
      <vt:lpstr>I. Takım Oluşturulması ve Paydaşların Belirlenmesi</vt:lpstr>
      <vt:lpstr>II. Temel Emisyon Envanteri</vt:lpstr>
      <vt:lpstr>PowerPoint Presentation</vt:lpstr>
      <vt:lpstr>SECAP Metodolojisi – Veri Toplama</vt:lpstr>
      <vt:lpstr>III. Risk ve Kırılganlık Analizi</vt:lpstr>
      <vt:lpstr>PowerPoint Presentation</vt:lpstr>
      <vt:lpstr>PowerPoint Presentation</vt:lpstr>
      <vt:lpstr>IV. Azaltım ve Uyum Aksiyonları</vt:lpstr>
      <vt:lpstr>PowerPoint Presentation</vt:lpstr>
      <vt:lpstr>Next Steps &amp; Activities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Daiva Matonienė</dc:creator>
  <cp:lastModifiedBy>Doğukan Aycı</cp:lastModifiedBy>
  <cp:revision>6</cp:revision>
  <dcterms:created xsi:type="dcterms:W3CDTF">2013-01-27T09:14:16Z</dcterms:created>
  <dcterms:modified xsi:type="dcterms:W3CDTF">2025-04-02T14:46:17Z</dcterms:modified>
</cp:coreProperties>
</file>